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54" y="-16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25767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75336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69303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0290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07084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94683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7656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74627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70904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99083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03372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8A1FD-6598-4ACF-A81C-9091CCE1DA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94CF4-7DE4-4C24-852C-55B63559FE7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80776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electronics&#10;&#10;Description generated with very high confidence">
            <a:extLst>
              <a:ext uri="{FF2B5EF4-FFF2-40B4-BE49-F238E27FC236}">
                <a16:creationId xmlns:a16="http://schemas.microsoft.com/office/drawing/2014/main" id="{A201D045-3D90-4D79-8B59-B0FBF0ED6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8F561C-BA1D-43A0-8A39-95943EB2AD95}"/>
              </a:ext>
            </a:extLst>
          </p:cNvPr>
          <p:cNvSpPr txBox="1"/>
          <p:nvPr/>
        </p:nvSpPr>
        <p:spPr>
          <a:xfrm>
            <a:off x="0" y="707923"/>
            <a:ext cx="19847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00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AB9C51-0E22-4913-AE67-C5976A1F0669}"/>
              </a:ext>
            </a:extLst>
          </p:cNvPr>
          <p:cNvSpPr txBox="1"/>
          <p:nvPr/>
        </p:nvSpPr>
        <p:spPr>
          <a:xfrm>
            <a:off x="0" y="1629764"/>
            <a:ext cx="19847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mazim fuisset ne, nibh omnium fierent te has.”</a:t>
            </a:r>
            <a:endParaRPr lang="en-PH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4B39A8-A9C3-41DB-9BA8-839645D399F8}"/>
              </a:ext>
            </a:extLst>
          </p:cNvPr>
          <p:cNvSpPr txBox="1"/>
          <p:nvPr/>
        </p:nvSpPr>
        <p:spPr>
          <a:xfrm>
            <a:off x="2482" y="7916264"/>
            <a:ext cx="198476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1200" dirty="0">
                <a:solidFill>
                  <a:schemeClr val="bg1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MAKE MONEY WITH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B42AE0-26A9-471A-A9B7-BE5AC3C0A5BD}"/>
              </a:ext>
            </a:extLst>
          </p:cNvPr>
          <p:cNvSpPr txBox="1"/>
          <p:nvPr/>
        </p:nvSpPr>
        <p:spPr>
          <a:xfrm>
            <a:off x="2482" y="9542260"/>
            <a:ext cx="1984761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3000" dirty="0">
                <a:solidFill>
                  <a:srgbClr val="FFCC00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KINDLE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C0CD6C-5C2D-4E15-AC94-956DE619E5EC}"/>
              </a:ext>
            </a:extLst>
          </p:cNvPr>
          <p:cNvSpPr txBox="1"/>
          <p:nvPr/>
        </p:nvSpPr>
        <p:spPr>
          <a:xfrm>
            <a:off x="0" y="15823406"/>
            <a:ext cx="198476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200" dirty="0">
                <a:solidFill>
                  <a:srgbClr val="FFCC00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Step-By- Step </a:t>
            </a:r>
            <a:r>
              <a:rPr lang="en-PH" sz="7200" dirty="0">
                <a:solidFill>
                  <a:schemeClr val="bg1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Guide Reveals </a:t>
            </a:r>
          </a:p>
          <a:p>
            <a:pPr algn="ctr"/>
            <a:r>
              <a:rPr lang="en-PH" sz="7200" dirty="0">
                <a:solidFill>
                  <a:schemeClr val="bg1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How To Build A</a:t>
            </a:r>
            <a:r>
              <a:rPr lang="en-PH" sz="7200" dirty="0">
                <a:solidFill>
                  <a:srgbClr val="FFCC00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 Six Figure, </a:t>
            </a:r>
          </a:p>
          <a:p>
            <a:pPr algn="ctr"/>
            <a:r>
              <a:rPr lang="en-PH" sz="7200" dirty="0" err="1">
                <a:solidFill>
                  <a:schemeClr val="bg1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PassivE</a:t>
            </a:r>
            <a:r>
              <a:rPr lang="en-PH" sz="7200" dirty="0">
                <a:solidFill>
                  <a:schemeClr val="bg1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 ONLINE Income</a:t>
            </a:r>
          </a:p>
          <a:p>
            <a:pPr algn="ctr"/>
            <a:r>
              <a:rPr lang="en-PH" sz="7200" dirty="0">
                <a:solidFill>
                  <a:schemeClr val="bg1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With</a:t>
            </a:r>
            <a:r>
              <a:rPr lang="en-PH" sz="7200" dirty="0">
                <a:solidFill>
                  <a:srgbClr val="FFCC00"/>
                </a:solidFill>
                <a:latin typeface="Luckiest Guy" panose="02000506000000020004" pitchFamily="2" charset="0"/>
                <a:cs typeface="Times New Roman" panose="02020603050405020304" pitchFamily="18" charset="0"/>
              </a:rPr>
              <a:t> Kindle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21ABA7-4CC3-463F-A241-CFCF28C8CD5F}"/>
              </a:ext>
            </a:extLst>
          </p:cNvPr>
          <p:cNvSpPr txBox="1"/>
          <p:nvPr/>
        </p:nvSpPr>
        <p:spPr>
          <a:xfrm>
            <a:off x="0" y="22725459"/>
            <a:ext cx="19847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500" dirty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2240889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54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Luckiest Guy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2</cp:revision>
  <dcterms:created xsi:type="dcterms:W3CDTF">2018-07-02T13:09:46Z</dcterms:created>
  <dcterms:modified xsi:type="dcterms:W3CDTF">2018-07-02T13:53:30Z</dcterms:modified>
</cp:coreProperties>
</file>