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54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8121-CE05-4E39-95FB-229B9590340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4ECFB-727A-4EE0-8230-2D8C0E151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5770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8121-CE05-4E39-95FB-229B9590340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4ECFB-727A-4EE0-8230-2D8C0E151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48769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8121-CE05-4E39-95FB-229B9590340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4ECFB-727A-4EE0-8230-2D8C0E151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6957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8121-CE05-4E39-95FB-229B9590340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4ECFB-727A-4EE0-8230-2D8C0E151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34785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8121-CE05-4E39-95FB-229B9590340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4ECFB-727A-4EE0-8230-2D8C0E151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36838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8121-CE05-4E39-95FB-229B9590340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4ECFB-727A-4EE0-8230-2D8C0E151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12530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8121-CE05-4E39-95FB-229B9590340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4ECFB-727A-4EE0-8230-2D8C0E151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54779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8121-CE05-4E39-95FB-229B9590340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4ECFB-727A-4EE0-8230-2D8C0E151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03308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8121-CE05-4E39-95FB-229B9590340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4ECFB-727A-4EE0-8230-2D8C0E151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9996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8121-CE05-4E39-95FB-229B9590340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4ECFB-727A-4EE0-8230-2D8C0E151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23406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8121-CE05-4E39-95FB-229B9590340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4ECFB-727A-4EE0-8230-2D8C0E151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02730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F8121-CE05-4E39-95FB-229B9590340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4ECFB-727A-4EE0-8230-2D8C0E151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40421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46B152-1AF2-447D-A165-73D0E8B94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2BC9A6-3688-4278-B8AD-546E9CA9C7D9}"/>
              </a:ext>
            </a:extLst>
          </p:cNvPr>
          <p:cNvSpPr txBox="1"/>
          <p:nvPr/>
        </p:nvSpPr>
        <p:spPr>
          <a:xfrm>
            <a:off x="0" y="796413"/>
            <a:ext cx="198501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300" spc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3F7D8F-68DF-4383-8122-6CDDD3BFC9B7}"/>
              </a:ext>
            </a:extLst>
          </p:cNvPr>
          <p:cNvSpPr txBox="1"/>
          <p:nvPr/>
        </p:nvSpPr>
        <p:spPr>
          <a:xfrm>
            <a:off x="-1241" y="2273467"/>
            <a:ext cx="198501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</a:t>
            </a:r>
            <a:endParaRPr lang="en-PH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DE040A-6674-481D-98EA-A98C2996A5A8}"/>
              </a:ext>
            </a:extLst>
          </p:cNvPr>
          <p:cNvSpPr txBox="1"/>
          <p:nvPr/>
        </p:nvSpPr>
        <p:spPr>
          <a:xfrm>
            <a:off x="-1241" y="4166019"/>
            <a:ext cx="198501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8000" spc="1000" dirty="0">
                <a:latin typeface="From Cartoon Blocks" panose="02000500000000000000" pitchFamily="2" charset="0"/>
                <a:cs typeface="Times New Roman" panose="02020603050405020304" pitchFamily="18" charset="0"/>
              </a:rPr>
              <a:t>make money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42B516-2E6D-4D6B-A024-2ED04E0519AC}"/>
              </a:ext>
            </a:extLst>
          </p:cNvPr>
          <p:cNvSpPr txBox="1"/>
          <p:nvPr/>
        </p:nvSpPr>
        <p:spPr>
          <a:xfrm>
            <a:off x="0" y="6958713"/>
            <a:ext cx="198501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3500" spc="1000" dirty="0">
                <a:latin typeface="From Cartoon Blocks" panose="02000500000000000000" pitchFamily="2" charset="0"/>
                <a:cs typeface="Times New Roman" panose="02020603050405020304" pitchFamily="18" charset="0"/>
              </a:rPr>
              <a:t>$</a:t>
            </a:r>
            <a:r>
              <a:rPr lang="en-PH" sz="28000" spc="1000" dirty="0">
                <a:latin typeface="Gill Sans Ultra Bold Condensed" panose="020B0A06020104020203" pitchFamily="34" charset="0"/>
                <a:cs typeface="Times New Roman" panose="02020603050405020304" pitchFamily="18" charset="0"/>
              </a:rPr>
              <a:t>with</a:t>
            </a:r>
            <a:r>
              <a:rPr lang="en-PH" sz="13500" spc="1000" dirty="0">
                <a:latin typeface="From Cartoon Blocks" panose="02000500000000000000" pitchFamily="2" charset="0"/>
                <a:cs typeface="Times New Roman" panose="02020603050405020304" pitchFamily="18" charset="0"/>
              </a:rPr>
              <a:t>$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87CDAC-2359-419E-9EFA-1CC4C8B100AD}"/>
              </a:ext>
            </a:extLst>
          </p:cNvPr>
          <p:cNvSpPr txBox="1"/>
          <p:nvPr/>
        </p:nvSpPr>
        <p:spPr>
          <a:xfrm>
            <a:off x="0" y="9647684"/>
            <a:ext cx="198501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3000" spc="1000" dirty="0">
                <a:latin typeface="From Cartoon Blocks" panose="02000500000000000000" pitchFamily="2" charset="0"/>
                <a:cs typeface="Times New Roman" panose="02020603050405020304" pitchFamily="18" charset="0"/>
              </a:rPr>
              <a:t>KINDLE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56C9FF-5114-4100-B1D6-D47299D0A0CF}"/>
              </a:ext>
            </a:extLst>
          </p:cNvPr>
          <p:cNvSpPr txBox="1"/>
          <p:nvPr/>
        </p:nvSpPr>
        <p:spPr>
          <a:xfrm>
            <a:off x="-1241" y="28557738"/>
            <a:ext cx="1985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2109128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39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From Cartoon Blocks</vt:lpstr>
      <vt:lpstr>Gill Sans Ultra Bold Condensed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4</cp:revision>
  <dcterms:created xsi:type="dcterms:W3CDTF">2018-07-02T13:55:34Z</dcterms:created>
  <dcterms:modified xsi:type="dcterms:W3CDTF">2018-07-02T14:07:59Z</dcterms:modified>
</cp:coreProperties>
</file>