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B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17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10BFF-3D68-426A-A883-1434E519CC76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BA4D-05EC-4F93-9008-C7735D396F5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97248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10BFF-3D68-426A-A883-1434E519CC76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BA4D-05EC-4F93-9008-C7735D396F5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882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10BFF-3D68-426A-A883-1434E519CC76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BA4D-05EC-4F93-9008-C7735D396F5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4939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10BFF-3D68-426A-A883-1434E519CC76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BA4D-05EC-4F93-9008-C7735D396F5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51087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10BFF-3D68-426A-A883-1434E519CC76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BA4D-05EC-4F93-9008-C7735D396F5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71517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10BFF-3D68-426A-A883-1434E519CC76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BA4D-05EC-4F93-9008-C7735D396F5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79856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10BFF-3D68-426A-A883-1434E519CC76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BA4D-05EC-4F93-9008-C7735D396F5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03467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10BFF-3D68-426A-A883-1434E519CC76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BA4D-05EC-4F93-9008-C7735D396F5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95799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10BFF-3D68-426A-A883-1434E519CC76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BA4D-05EC-4F93-9008-C7735D396F5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73229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10BFF-3D68-426A-A883-1434E519CC76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BA4D-05EC-4F93-9008-C7735D396F5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69346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10BFF-3D68-426A-A883-1434E519CC76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BA4D-05EC-4F93-9008-C7735D396F5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66989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10BFF-3D68-426A-A883-1434E519CC76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0BA4D-05EC-4F93-9008-C7735D396F5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97243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posing for the camera&#10;&#10;Description generated with very high confidence">
            <a:extLst>
              <a:ext uri="{FF2B5EF4-FFF2-40B4-BE49-F238E27FC236}">
                <a16:creationId xmlns:a16="http://schemas.microsoft.com/office/drawing/2014/main" id="{71C21DFF-180A-4BCF-892E-817AB3701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78B73D-7439-47AB-9DDA-880887F3F523}"/>
              </a:ext>
            </a:extLst>
          </p:cNvPr>
          <p:cNvSpPr txBox="1"/>
          <p:nvPr/>
        </p:nvSpPr>
        <p:spPr>
          <a:xfrm>
            <a:off x="-1241" y="800100"/>
            <a:ext cx="19847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spc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288BA0-9887-40A5-A73E-765DD7E68DDF}"/>
              </a:ext>
            </a:extLst>
          </p:cNvPr>
          <p:cNvSpPr txBox="1"/>
          <p:nvPr/>
        </p:nvSpPr>
        <p:spPr>
          <a:xfrm>
            <a:off x="2482" y="1991058"/>
            <a:ext cx="198476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7800" dirty="0">
                <a:latin typeface="Drawing with markers" pitchFamily="2" charset="-128"/>
                <a:ea typeface="Drawing with markers" pitchFamily="2" charset="-128"/>
                <a:cs typeface="Drawing with markers" pitchFamily="2" charset="-128"/>
              </a:rPr>
              <a:t>Step-By- Step Guide Reveals How To Build A</a:t>
            </a:r>
          </a:p>
          <a:p>
            <a:pPr algn="ctr"/>
            <a:r>
              <a:rPr lang="en-PH" sz="7800" dirty="0">
                <a:latin typeface="Drawing with markers" pitchFamily="2" charset="-128"/>
                <a:ea typeface="Drawing with markers" pitchFamily="2" charset="-128"/>
                <a:cs typeface="Drawing with markers" pitchFamily="2" charset="-128"/>
              </a:rPr>
              <a:t>Six Figure, Passive Online Income With Kindle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FD7A34-7928-4560-AD27-227939609CC9}"/>
              </a:ext>
            </a:extLst>
          </p:cNvPr>
          <p:cNvSpPr txBox="1"/>
          <p:nvPr/>
        </p:nvSpPr>
        <p:spPr>
          <a:xfrm rot="21345826">
            <a:off x="56145" y="5442869"/>
            <a:ext cx="179832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3600" b="1" dirty="0">
                <a:solidFill>
                  <a:schemeClr val="bg1"/>
                </a:solidFill>
                <a:latin typeface="ITC Officina Sans LT" pitchFamily="50" charset="0"/>
              </a:rPr>
              <a:t>make money with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568C1D-0DE0-4F40-B24F-A6C4F7476D28}"/>
              </a:ext>
            </a:extLst>
          </p:cNvPr>
          <p:cNvSpPr txBox="1"/>
          <p:nvPr/>
        </p:nvSpPr>
        <p:spPr>
          <a:xfrm>
            <a:off x="930968" y="6232586"/>
            <a:ext cx="17983200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600" b="1" dirty="0">
                <a:solidFill>
                  <a:srgbClr val="013B75"/>
                </a:solidFill>
                <a:effectLst>
                  <a:outerShdw blurRad="50800" dist="101600" dir="7800000" algn="tl" rotWithShape="0">
                    <a:srgbClr val="013B75">
                      <a:alpha val="40000"/>
                    </a:srgbClr>
                  </a:outerShdw>
                </a:effectLst>
                <a:latin typeface="ITC Officina Sans LT" pitchFamily="50" charset="0"/>
              </a:rPr>
              <a:t>KINDLE</a:t>
            </a:r>
          </a:p>
        </p:txBody>
      </p:sp>
    </p:spTree>
    <p:extLst>
      <p:ext uri="{BB962C8B-B14F-4D97-AF65-F5344CB8AC3E}">
        <p14:creationId xmlns:p14="http://schemas.microsoft.com/office/powerpoint/2010/main" val="670068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28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Drawing with markers</vt:lpstr>
      <vt:lpstr>Arial</vt:lpstr>
      <vt:lpstr>Calibri</vt:lpstr>
      <vt:lpstr>Calibri Light</vt:lpstr>
      <vt:lpstr>ITC Officina Sans LT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2</cp:revision>
  <dcterms:created xsi:type="dcterms:W3CDTF">2018-07-02T13:01:22Z</dcterms:created>
  <dcterms:modified xsi:type="dcterms:W3CDTF">2018-07-02T13:09:08Z</dcterms:modified>
</cp:coreProperties>
</file>