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84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84" y="-1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9377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5632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5985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21738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91683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12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0014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69744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6996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07252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2323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F327F-7B6A-4732-A52D-C662D4443A8E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9676A-5FD8-41E1-BF26-510BCE77230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305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piece of paper&#10;&#10;Description generated with high confidence">
            <a:extLst>
              <a:ext uri="{FF2B5EF4-FFF2-40B4-BE49-F238E27FC236}">
                <a16:creationId xmlns:a16="http://schemas.microsoft.com/office/drawing/2014/main" id="{3E44F847-529C-4060-B146-11E49084A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" y="1185"/>
            <a:ext cx="19492063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80E27A-D949-48D7-B235-D648C5F8F451}"/>
              </a:ext>
            </a:extLst>
          </p:cNvPr>
          <p:cNvSpPr txBox="1"/>
          <p:nvPr/>
        </p:nvSpPr>
        <p:spPr>
          <a:xfrm>
            <a:off x="1917290" y="855406"/>
            <a:ext cx="16370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80F767-89C3-4071-A83A-970BD6DCEF98}"/>
              </a:ext>
            </a:extLst>
          </p:cNvPr>
          <p:cNvSpPr txBox="1"/>
          <p:nvPr/>
        </p:nvSpPr>
        <p:spPr>
          <a:xfrm>
            <a:off x="8361" y="2417513"/>
            <a:ext cx="194920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adipisicing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endParaRPr lang="en-PH" sz="2800" spc="600" dirty="0">
              <a:solidFill>
                <a:srgbClr val="3841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labore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dolore magna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enim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 minim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veniam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quis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nostrud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exercitation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ullamco</a:t>
            </a:r>
            <a:r>
              <a:rPr lang="en-PH" sz="2800" spc="6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00" spc="6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labori</a:t>
            </a:r>
            <a:endParaRPr lang="en-PH" sz="2800" spc="600" dirty="0">
              <a:solidFill>
                <a:srgbClr val="3841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C98FD3-CC8E-43AC-B016-208E0DF59888}"/>
              </a:ext>
            </a:extLst>
          </p:cNvPr>
          <p:cNvSpPr txBox="1"/>
          <p:nvPr/>
        </p:nvSpPr>
        <p:spPr>
          <a:xfrm>
            <a:off x="1569037" y="4464510"/>
            <a:ext cx="163707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8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1AB87A-4DD8-459E-A6CF-BECADEF6D7ED}"/>
              </a:ext>
            </a:extLst>
          </p:cNvPr>
          <p:cNvSpPr txBox="1"/>
          <p:nvPr/>
        </p:nvSpPr>
        <p:spPr>
          <a:xfrm>
            <a:off x="1759537" y="7703010"/>
            <a:ext cx="1637071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0300" dirty="0">
                <a:latin typeface="Impact" panose="020B0806030902050204" pitchFamily="34" charset="0"/>
                <a:cs typeface="Times New Roman" panose="02020603050405020304" pitchFamily="18" charset="0"/>
              </a:rPr>
              <a:t>MAKE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466090-A61B-4D54-B36A-6400AB7132A8}"/>
              </a:ext>
            </a:extLst>
          </p:cNvPr>
          <p:cNvSpPr txBox="1"/>
          <p:nvPr/>
        </p:nvSpPr>
        <p:spPr>
          <a:xfrm>
            <a:off x="1917290" y="11068258"/>
            <a:ext cx="1637071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5000" dirty="0">
                <a:solidFill>
                  <a:srgbClr val="FF9900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MONEY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4383CC-0204-4994-975E-A77B97344934}"/>
              </a:ext>
            </a:extLst>
          </p:cNvPr>
          <p:cNvSpPr txBox="1"/>
          <p:nvPr/>
        </p:nvSpPr>
        <p:spPr>
          <a:xfrm>
            <a:off x="1917290" y="13762999"/>
            <a:ext cx="1637071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5000" dirty="0">
                <a:latin typeface="Impact" panose="020B0806030902050204" pitchFamily="34" charset="0"/>
                <a:cs typeface="Times New Roman" panose="02020603050405020304" pitchFamily="18" charset="0"/>
              </a:rPr>
              <a:t>WITH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38ED24-C729-4994-A75F-22A89E8E6805}"/>
              </a:ext>
            </a:extLst>
          </p:cNvPr>
          <p:cNvSpPr txBox="1"/>
          <p:nvPr/>
        </p:nvSpPr>
        <p:spPr>
          <a:xfrm>
            <a:off x="5873545" y="19624852"/>
            <a:ext cx="9067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800" dirty="0">
                <a:latin typeface="Impact" panose="020B0806030902050204" pitchFamily="34" charset="0"/>
                <a:cs typeface="Times New Roman" panose="02020603050405020304" pitchFamily="18" charset="0"/>
              </a:rPr>
              <a:t>Step-By- Step Guide</a:t>
            </a:r>
          </a:p>
          <a:p>
            <a:r>
              <a:rPr lang="en-PH" sz="5800" dirty="0">
                <a:latin typeface="Impact" panose="020B0806030902050204" pitchFamily="34" charset="0"/>
                <a:cs typeface="Times New Roman" panose="02020603050405020304" pitchFamily="18" charset="0"/>
              </a:rPr>
              <a:t>Reveals How To</a:t>
            </a:r>
          </a:p>
          <a:p>
            <a:r>
              <a:rPr lang="en-PH" sz="5800" dirty="0">
                <a:latin typeface="Impact" panose="020B0806030902050204" pitchFamily="34" charset="0"/>
                <a:cs typeface="Times New Roman" panose="02020603050405020304" pitchFamily="18" charset="0"/>
              </a:rPr>
              <a:t>Build A Six Figure,</a:t>
            </a:r>
          </a:p>
          <a:p>
            <a:r>
              <a:rPr lang="en-PH" sz="5800" dirty="0">
                <a:latin typeface="Impact" panose="020B0806030902050204" pitchFamily="34" charset="0"/>
                <a:cs typeface="Times New Roman" panose="02020603050405020304" pitchFamily="18" charset="0"/>
              </a:rPr>
              <a:t>Passive Online</a:t>
            </a:r>
          </a:p>
          <a:p>
            <a:r>
              <a:rPr lang="en-PH" sz="5800" dirty="0">
                <a:latin typeface="Impact" panose="020B0806030902050204" pitchFamily="34" charset="0"/>
                <a:cs typeface="Times New Roman" panose="02020603050405020304" pitchFamily="18" charset="0"/>
              </a:rPr>
              <a:t>Income With Kindle</a:t>
            </a:r>
          </a:p>
        </p:txBody>
      </p:sp>
    </p:spTree>
    <p:extLst>
      <p:ext uri="{BB962C8B-B14F-4D97-AF65-F5344CB8AC3E}">
        <p14:creationId xmlns:p14="http://schemas.microsoft.com/office/powerpoint/2010/main" val="3220040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62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2018-07-02T12:40:17Z</dcterms:created>
  <dcterms:modified xsi:type="dcterms:W3CDTF">2018-07-02T12:54:15Z</dcterms:modified>
</cp:coreProperties>
</file>