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4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84" y="-1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341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8891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14431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2900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4137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96446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1546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464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8212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19887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0422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1E347-3FF9-4277-B5F5-ED160E2F06E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B5B6-04A9-4D66-AAAB-C5A41ED0B10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4350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7F82-889A-43AB-BA4E-279D79E54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" y="1185"/>
            <a:ext cx="19492063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12F963-91D4-4642-9227-D7BDF2F03E8D}"/>
              </a:ext>
            </a:extLst>
          </p:cNvPr>
          <p:cNvSpPr txBox="1"/>
          <p:nvPr/>
        </p:nvSpPr>
        <p:spPr>
          <a:xfrm>
            <a:off x="1887794" y="855406"/>
            <a:ext cx="1640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AC93B9-17CA-40D9-83BF-D2150F72515D}"/>
              </a:ext>
            </a:extLst>
          </p:cNvPr>
          <p:cNvSpPr txBox="1"/>
          <p:nvPr/>
        </p:nvSpPr>
        <p:spPr>
          <a:xfrm>
            <a:off x="-133351" y="2417513"/>
            <a:ext cx="19775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Step-By- Step Guide Reveals How To Build A Six Figure,</a:t>
            </a:r>
          </a:p>
          <a:p>
            <a:pPr algn="ctr"/>
            <a:r>
              <a:rPr lang="en-PH" sz="48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Passive Online Income With Kindle.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CE2248-07A5-4098-8E04-1B1B2D2FB94B}"/>
              </a:ext>
            </a:extLst>
          </p:cNvPr>
          <p:cNvSpPr txBox="1"/>
          <p:nvPr/>
        </p:nvSpPr>
        <p:spPr>
          <a:xfrm>
            <a:off x="0" y="4841394"/>
            <a:ext cx="19775488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500" dirty="0">
                <a:solidFill>
                  <a:srgbClr val="384147"/>
                </a:solidFill>
                <a:latin typeface="Breamcatcher" panose="04090904080B02020A04" pitchFamily="82" charset="0"/>
                <a:cs typeface="Times New Roman" panose="02020603050405020304" pitchFamily="18" charset="0"/>
              </a:rPr>
              <a:t>MAKE MONEY WITH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1EFE1A-13F0-40D7-8F36-142F83D03E66}"/>
              </a:ext>
            </a:extLst>
          </p:cNvPr>
          <p:cNvSpPr txBox="1"/>
          <p:nvPr/>
        </p:nvSpPr>
        <p:spPr>
          <a:xfrm>
            <a:off x="8362" y="6849636"/>
            <a:ext cx="19775488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KINDLE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76A73-2829-4574-B647-FA2D4288E763}"/>
              </a:ext>
            </a:extLst>
          </p:cNvPr>
          <p:cNvSpPr txBox="1"/>
          <p:nvPr/>
        </p:nvSpPr>
        <p:spPr>
          <a:xfrm>
            <a:off x="8362" y="29037081"/>
            <a:ext cx="19775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8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601792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Breamcatcher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1</cp:revision>
  <dcterms:created xsi:type="dcterms:W3CDTF">2018-07-02T12:55:16Z</dcterms:created>
  <dcterms:modified xsi:type="dcterms:W3CDTF">2018-07-02T13:00:31Z</dcterms:modified>
</cp:coreProperties>
</file>