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8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4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9F268-C43C-48A0-ADA3-121AB2DB68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627E-CFB7-4C3F-87F8-9F164B18BD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88602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9F268-C43C-48A0-ADA3-121AB2DB68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627E-CFB7-4C3F-87F8-9F164B18BD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9870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9F268-C43C-48A0-ADA3-121AB2DB68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627E-CFB7-4C3F-87F8-9F164B18BD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29668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9F268-C43C-48A0-ADA3-121AB2DB68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627E-CFB7-4C3F-87F8-9F164B18BD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89943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9F268-C43C-48A0-ADA3-121AB2DB68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627E-CFB7-4C3F-87F8-9F164B18BD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63471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9F268-C43C-48A0-ADA3-121AB2DB68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627E-CFB7-4C3F-87F8-9F164B18BD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79499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9F268-C43C-48A0-ADA3-121AB2DB68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627E-CFB7-4C3F-87F8-9F164B18BD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54368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9F268-C43C-48A0-ADA3-121AB2DB68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627E-CFB7-4C3F-87F8-9F164B18BD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45278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9F268-C43C-48A0-ADA3-121AB2DB68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627E-CFB7-4C3F-87F8-9F164B18BD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75431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9F268-C43C-48A0-ADA3-121AB2DB68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627E-CFB7-4C3F-87F8-9F164B18BD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74633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9F268-C43C-48A0-ADA3-121AB2DB68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627E-CFB7-4C3F-87F8-9F164B18BD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25817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9F268-C43C-48A0-ADA3-121AB2DB68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3627E-CFB7-4C3F-87F8-9F164B18BD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2963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mans face&#10;&#10;Description generated with very high confidence">
            <a:extLst>
              <a:ext uri="{FF2B5EF4-FFF2-40B4-BE49-F238E27FC236}">
                <a16:creationId xmlns:a16="http://schemas.microsoft.com/office/drawing/2014/main" id="{73B54050-445B-4B41-AB17-1F95C2F0C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85EE0BB-E6AB-4369-97FA-03F494275C9F}"/>
              </a:ext>
            </a:extLst>
          </p:cNvPr>
          <p:cNvSpPr txBox="1"/>
          <p:nvPr/>
        </p:nvSpPr>
        <p:spPr>
          <a:xfrm>
            <a:off x="0" y="1209368"/>
            <a:ext cx="198501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300" spc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361142-1895-48DD-AC3E-7571F3BAF87A}"/>
              </a:ext>
            </a:extLst>
          </p:cNvPr>
          <p:cNvSpPr txBox="1"/>
          <p:nvPr/>
        </p:nvSpPr>
        <p:spPr>
          <a:xfrm>
            <a:off x="0" y="2713703"/>
            <a:ext cx="198501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</a:t>
            </a:r>
          </a:p>
          <a:p>
            <a:pPr algn="ctr"/>
            <a:r>
              <a:rPr lang="pt-BR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mazim fuisset ne, nibh omnium fierent te has.”</a:t>
            </a:r>
            <a:endParaRPr lang="en-PH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PH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E995C1-5A8D-4B67-AB3F-2F9446E5C16F}"/>
              </a:ext>
            </a:extLst>
          </p:cNvPr>
          <p:cNvSpPr txBox="1"/>
          <p:nvPr/>
        </p:nvSpPr>
        <p:spPr>
          <a:xfrm>
            <a:off x="-1241" y="3567783"/>
            <a:ext cx="19850100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A2CE6C-8414-489A-ACA0-4E5A08C1A46C}"/>
              </a:ext>
            </a:extLst>
          </p:cNvPr>
          <p:cNvSpPr txBox="1"/>
          <p:nvPr/>
        </p:nvSpPr>
        <p:spPr>
          <a:xfrm>
            <a:off x="0" y="8498324"/>
            <a:ext cx="19850100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7000" dirty="0">
                <a:latin typeface="Impact" panose="020B0806030902050204" pitchFamily="34" charset="0"/>
                <a:cs typeface="Times New Roman" panose="02020603050405020304" pitchFamily="18" charset="0"/>
              </a:rPr>
              <a:t>MONEY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662352-43B9-4C4F-AFED-60CEE051339F}"/>
              </a:ext>
            </a:extLst>
          </p:cNvPr>
          <p:cNvSpPr txBox="1"/>
          <p:nvPr/>
        </p:nvSpPr>
        <p:spPr>
          <a:xfrm>
            <a:off x="0" y="20753948"/>
            <a:ext cx="19850100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6000" dirty="0">
                <a:latin typeface="ITC Officina Sans Std Book" panose="00000500000000000000" pitchFamily="50" charset="0"/>
                <a:cs typeface="Times New Roman" panose="02020603050405020304" pitchFamily="18" charset="0"/>
              </a:rPr>
              <a:t>guide reveals </a:t>
            </a:r>
            <a:r>
              <a:rPr lang="en-PH" sz="5500" dirty="0">
                <a:solidFill>
                  <a:srgbClr val="FD8E00"/>
                </a:solidFill>
                <a:latin typeface="Old typewriter" panose="02000000000000000000" pitchFamily="2" charset="0"/>
                <a:cs typeface="Times New Roman" panose="02020603050405020304" pitchFamily="18" charset="0"/>
              </a:rPr>
              <a:t>how to build</a:t>
            </a:r>
          </a:p>
          <a:p>
            <a:pPr algn="ctr"/>
            <a:r>
              <a:rPr lang="en-PH" sz="16000" dirty="0">
                <a:latin typeface="Pricedown Bl" panose="020B0A06000202080104" pitchFamily="34" charset="0"/>
                <a:cs typeface="Times New Roman" panose="02020603050405020304" pitchFamily="18" charset="0"/>
              </a:rPr>
              <a:t>a </a:t>
            </a:r>
            <a:r>
              <a:rPr lang="en-PH" sz="16000" dirty="0">
                <a:latin typeface="Shatterboxx" panose="00000400000000000000" pitchFamily="2" charset="0"/>
                <a:cs typeface="Times New Roman" panose="02020603050405020304" pitchFamily="18" charset="0"/>
              </a:rPr>
              <a:t>6</a:t>
            </a:r>
            <a:r>
              <a:rPr lang="en-PH" sz="16000" dirty="0">
                <a:latin typeface="Pricedown Bl" panose="020B0A06000202080104" pitchFamily="34" charset="0"/>
                <a:cs typeface="Times New Roman" panose="02020603050405020304" pitchFamily="18" charset="0"/>
              </a:rPr>
              <a:t> figure </a:t>
            </a:r>
            <a:r>
              <a:rPr lang="en-PH" sz="7300" dirty="0">
                <a:latin typeface="Orator Std" panose="020D0509020203030204" pitchFamily="49" charset="0"/>
                <a:cs typeface="Times New Roman" panose="02020603050405020304" pitchFamily="18" charset="0"/>
              </a:rPr>
              <a:t>Passive Online</a:t>
            </a:r>
          </a:p>
          <a:p>
            <a:pPr algn="ctr"/>
            <a:r>
              <a:rPr lang="en-PH" sz="21000" b="1" dirty="0">
                <a:latin typeface="Futura Condensed Extra" pitchFamily="50" charset="0"/>
                <a:cs typeface="Times New Roman" panose="02020603050405020304" pitchFamily="18" charset="0"/>
              </a:rPr>
              <a:t>income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AF1EEE-7B59-4CDD-A367-0034EFDD0817}"/>
              </a:ext>
            </a:extLst>
          </p:cNvPr>
          <p:cNvSpPr txBox="1"/>
          <p:nvPr/>
        </p:nvSpPr>
        <p:spPr>
          <a:xfrm>
            <a:off x="-1241" y="28933110"/>
            <a:ext cx="19850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1378812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46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3" baseType="lpstr">
      <vt:lpstr>Arial</vt:lpstr>
      <vt:lpstr>Calibri</vt:lpstr>
      <vt:lpstr>Calibri Light</vt:lpstr>
      <vt:lpstr>Futura Condensed Extra</vt:lpstr>
      <vt:lpstr>Impact</vt:lpstr>
      <vt:lpstr>ITC Officina Sans Std Book</vt:lpstr>
      <vt:lpstr>Old typewriter</vt:lpstr>
      <vt:lpstr>Orator Std</vt:lpstr>
      <vt:lpstr>Pricedown Bl</vt:lpstr>
      <vt:lpstr>Shatterboxx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3</cp:revision>
  <dcterms:created xsi:type="dcterms:W3CDTF">2018-07-02T14:36:40Z</dcterms:created>
  <dcterms:modified xsi:type="dcterms:W3CDTF">2018-07-02T14:53:15Z</dcterms:modified>
</cp:coreProperties>
</file>