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8E00"/>
    <a:srgbClr val="FF3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4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530C3-0226-4612-8B32-EB3D71A5F1A5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5EB4-7853-4FC2-9042-A0ADE8474BB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066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530C3-0226-4612-8B32-EB3D71A5F1A5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5EB4-7853-4FC2-9042-A0ADE8474BB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0249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530C3-0226-4612-8B32-EB3D71A5F1A5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5EB4-7853-4FC2-9042-A0ADE8474BB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9776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530C3-0226-4612-8B32-EB3D71A5F1A5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5EB4-7853-4FC2-9042-A0ADE8474BB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20207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530C3-0226-4612-8B32-EB3D71A5F1A5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5EB4-7853-4FC2-9042-A0ADE8474BB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69161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530C3-0226-4612-8B32-EB3D71A5F1A5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5EB4-7853-4FC2-9042-A0ADE8474BB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79669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530C3-0226-4612-8B32-EB3D71A5F1A5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5EB4-7853-4FC2-9042-A0ADE8474BB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61225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530C3-0226-4612-8B32-EB3D71A5F1A5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5EB4-7853-4FC2-9042-A0ADE8474BB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02674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530C3-0226-4612-8B32-EB3D71A5F1A5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5EB4-7853-4FC2-9042-A0ADE8474BB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10850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530C3-0226-4612-8B32-EB3D71A5F1A5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5EB4-7853-4FC2-9042-A0ADE8474BB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03617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530C3-0226-4612-8B32-EB3D71A5F1A5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5EB4-7853-4FC2-9042-A0ADE8474BB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9478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E530C3-0226-4612-8B32-EB3D71A5F1A5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35EB4-7853-4FC2-9042-A0ADE8474BB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36000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itting&#10;&#10;Description generated with high confidence">
            <a:extLst>
              <a:ext uri="{FF2B5EF4-FFF2-40B4-BE49-F238E27FC236}">
                <a16:creationId xmlns:a16="http://schemas.microsoft.com/office/drawing/2014/main" id="{4E098C20-B797-4211-8945-BB276F7352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6E028B-A103-4B23-A727-6FAFA82A9EE5}"/>
              </a:ext>
            </a:extLst>
          </p:cNvPr>
          <p:cNvSpPr txBox="1"/>
          <p:nvPr/>
        </p:nvSpPr>
        <p:spPr>
          <a:xfrm>
            <a:off x="-53050" y="11301564"/>
            <a:ext cx="19847618" cy="8248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3000" dirty="0">
                <a:solidFill>
                  <a:srgbClr val="FD8E00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KINDLE</a:t>
            </a:r>
            <a:endParaRPr lang="en-PH" sz="53000" dirty="0">
              <a:solidFill>
                <a:srgbClr val="FD8E00"/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D7241D-D5C0-462C-BB18-F1CF70A260A5}"/>
              </a:ext>
            </a:extLst>
          </p:cNvPr>
          <p:cNvSpPr txBox="1"/>
          <p:nvPr/>
        </p:nvSpPr>
        <p:spPr>
          <a:xfrm>
            <a:off x="-419065" y="10365227"/>
            <a:ext cx="198476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7500" dirty="0"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with</a:t>
            </a:r>
            <a:endParaRPr lang="en-PH" sz="27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8B028E-3502-4323-A699-ADF34A4A7943}"/>
              </a:ext>
            </a:extLst>
          </p:cNvPr>
          <p:cNvSpPr txBox="1"/>
          <p:nvPr/>
        </p:nvSpPr>
        <p:spPr>
          <a:xfrm>
            <a:off x="0" y="903133"/>
            <a:ext cx="198501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300" spc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2AC6A8-C309-4B7D-AD05-007438CCC855}"/>
              </a:ext>
            </a:extLst>
          </p:cNvPr>
          <p:cNvSpPr txBox="1"/>
          <p:nvPr/>
        </p:nvSpPr>
        <p:spPr>
          <a:xfrm>
            <a:off x="0" y="2400300"/>
            <a:ext cx="1984761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amet, vidisse expetenda vim an, nec</a:t>
            </a:r>
          </a:p>
          <a:p>
            <a:pPr algn="ctr"/>
            <a:r>
              <a:rPr lang="pt-BR" sz="3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mazim fuisset ne, nibh omnium fierent te has.”</a:t>
            </a:r>
            <a:endParaRPr lang="en-PH" sz="35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PH" sz="35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EA7401-A659-4049-8EB4-80A4BD62A534}"/>
              </a:ext>
            </a:extLst>
          </p:cNvPr>
          <p:cNvSpPr txBox="1"/>
          <p:nvPr/>
        </p:nvSpPr>
        <p:spPr>
          <a:xfrm rot="-180000">
            <a:off x="-208912" y="7457768"/>
            <a:ext cx="198476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7500" dirty="0">
                <a:solidFill>
                  <a:srgbClr val="FF3F00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MAKE MONEY</a:t>
            </a:r>
            <a:endParaRPr lang="en-PH" sz="27500" dirty="0">
              <a:solidFill>
                <a:srgbClr val="FF3F00"/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9D994B-BFBC-412D-818F-5BA8D7FBFCBD}"/>
              </a:ext>
            </a:extLst>
          </p:cNvPr>
          <p:cNvSpPr txBox="1"/>
          <p:nvPr/>
        </p:nvSpPr>
        <p:spPr>
          <a:xfrm>
            <a:off x="-53050" y="18190248"/>
            <a:ext cx="19956200" cy="7602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2200" spc="600" dirty="0">
                <a:solidFill>
                  <a:srgbClr val="FF3F00"/>
                </a:solidFill>
                <a:latin typeface="Gill Sans MT Condensed" panose="020B0506020104020203" pitchFamily="34" charset="0"/>
                <a:cs typeface="Times New Roman" panose="02020603050405020304" pitchFamily="18" charset="0"/>
              </a:rPr>
              <a:t>STEP-BY- STEP GUIDE</a:t>
            </a:r>
            <a:r>
              <a:rPr lang="en-PH" sz="12200" spc="600" dirty="0">
                <a:solidFill>
                  <a:schemeClr val="bg1"/>
                </a:solidFill>
                <a:latin typeface="Gill Sans MT Condensed" panose="020B0506020104020203" pitchFamily="34" charset="0"/>
                <a:cs typeface="Times New Roman" panose="02020603050405020304" pitchFamily="18" charset="0"/>
              </a:rPr>
              <a:t> REVEALS</a:t>
            </a:r>
          </a:p>
          <a:p>
            <a:pPr algn="ctr"/>
            <a:r>
              <a:rPr lang="en-PH" sz="12200" spc="600" dirty="0">
                <a:solidFill>
                  <a:schemeClr val="bg1"/>
                </a:solidFill>
                <a:latin typeface="Gill Sans MT Condensed" panose="020B0506020104020203" pitchFamily="34" charset="0"/>
                <a:cs typeface="Times New Roman" panose="02020603050405020304" pitchFamily="18" charset="0"/>
              </a:rPr>
              <a:t>HOW TO BUILD A SIX FIGURE,</a:t>
            </a:r>
          </a:p>
          <a:p>
            <a:pPr algn="ctr"/>
            <a:r>
              <a:rPr lang="en-PH" sz="12200" dirty="0">
                <a:solidFill>
                  <a:schemeClr val="bg1"/>
                </a:solidFill>
                <a:latin typeface="Gill Sans MT Condensed" panose="020B0506020104020203" pitchFamily="34" charset="0"/>
                <a:cs typeface="Times New Roman" panose="02020603050405020304" pitchFamily="18" charset="0"/>
              </a:rPr>
              <a:t>PASSIVE ONLINE INCOME</a:t>
            </a:r>
          </a:p>
          <a:p>
            <a:pPr algn="ctr"/>
            <a:r>
              <a:rPr lang="en-PH" sz="12200" dirty="0">
                <a:solidFill>
                  <a:srgbClr val="FD8E00"/>
                </a:solidFill>
                <a:latin typeface="Gill Sans MT Condensed" panose="020B0506020104020203" pitchFamily="34" charset="0"/>
                <a:cs typeface="Times New Roman" panose="02020603050405020304" pitchFamily="18" charset="0"/>
              </a:rPr>
              <a:t>WITH KINDLE</a:t>
            </a:r>
            <a:endParaRPr lang="en-PH" sz="12200" dirty="0">
              <a:solidFill>
                <a:srgbClr val="FD8E00"/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536046-589D-443C-B68C-CFDBDD32183D}"/>
              </a:ext>
            </a:extLst>
          </p:cNvPr>
          <p:cNvSpPr txBox="1"/>
          <p:nvPr/>
        </p:nvSpPr>
        <p:spPr>
          <a:xfrm>
            <a:off x="-208912" y="27561436"/>
            <a:ext cx="19847618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1300" dirty="0">
                <a:solidFill>
                  <a:schemeClr val="bg1"/>
                </a:solidFill>
                <a:latin typeface="Gill Sans MT Condensed" panose="020B0506020104020203" pitchFamily="34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38983064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53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Gill Sans MT Condensed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GIL2N</dc:creator>
  <cp:lastModifiedBy>GIL2N</cp:lastModifiedBy>
  <cp:revision>2</cp:revision>
  <dcterms:created xsi:type="dcterms:W3CDTF">2018-07-02T14:14:19Z</dcterms:created>
  <dcterms:modified xsi:type="dcterms:W3CDTF">2018-07-02T14:28:17Z</dcterms:modified>
</cp:coreProperties>
</file>