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-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65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949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666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3102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57875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12207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590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9635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1854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684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01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BB3B9-E4D4-4509-9E31-E5D8942822E1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30529-9831-4D15-B2E4-A2AA912171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81670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09799F-EE89-4EC7-AC33-501EB9D0E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2F8DCD-B58B-4599-839E-4E4EF2D19100}"/>
              </a:ext>
            </a:extLst>
          </p:cNvPr>
          <p:cNvSpPr txBox="1"/>
          <p:nvPr/>
        </p:nvSpPr>
        <p:spPr>
          <a:xfrm>
            <a:off x="457204" y="30216766"/>
            <a:ext cx="19850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spc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414C74-6452-43EF-A537-8D8E2FD91F40}"/>
              </a:ext>
            </a:extLst>
          </p:cNvPr>
          <p:cNvSpPr txBox="1"/>
          <p:nvPr/>
        </p:nvSpPr>
        <p:spPr>
          <a:xfrm>
            <a:off x="0" y="20948076"/>
            <a:ext cx="19847618" cy="4322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7487" b="1" dirty="0">
                <a:solidFill>
                  <a:schemeClr val="bg1"/>
                </a:solidFill>
                <a:effectLst>
                  <a:outerShdw blurRad="50800" dist="38100" dir="1800000" algn="ctr" rotWithShape="0">
                    <a:schemeClr val="tx1"/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PERISCOPE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A80F72-DF03-43B3-9BC0-20B9182711EF}"/>
              </a:ext>
            </a:extLst>
          </p:cNvPr>
          <p:cNvSpPr txBox="1"/>
          <p:nvPr/>
        </p:nvSpPr>
        <p:spPr>
          <a:xfrm>
            <a:off x="-1241" y="24314753"/>
            <a:ext cx="19847618" cy="382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279" b="1" dirty="0">
                <a:solidFill>
                  <a:srgbClr val="3F474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4186AB-95BD-4299-9982-987CCF7323C1}"/>
              </a:ext>
            </a:extLst>
          </p:cNvPr>
          <p:cNvSpPr txBox="1"/>
          <p:nvPr/>
        </p:nvSpPr>
        <p:spPr>
          <a:xfrm>
            <a:off x="-3723" y="27598255"/>
            <a:ext cx="198538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dirty="0">
                <a:latin typeface="Orator Std" panose="020D0509020203030204" pitchFamily="49" charset="0"/>
              </a:rPr>
              <a:t>Discover The Power Of Streaming Video And Periscope </a:t>
            </a:r>
          </a:p>
          <a:p>
            <a:pPr algn="ctr"/>
            <a:r>
              <a:rPr lang="en-PH" sz="4400" dirty="0">
                <a:latin typeface="Orator Std" panose="020D0509020203030204" pitchFamily="49" charset="0"/>
              </a:rPr>
              <a:t>To Get Hordes Of Targeted Traffic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779607-B8A8-44DF-AFF9-592F6660A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543" y="12150107"/>
            <a:ext cx="19847618" cy="316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19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Orator Std</vt:lpstr>
      <vt:lpstr>Segoe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2018-07-02T17:19:06Z</dcterms:created>
  <dcterms:modified xsi:type="dcterms:W3CDTF">2018-07-02T17:26:32Z</dcterms:modified>
</cp:coreProperties>
</file>