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99597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0880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3935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7943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0121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0888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494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06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79772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72127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2695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2F6E4-C442-49A0-8A14-23A4BCCC6E4E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CEED5-169A-4DD9-9EFF-ADCF7B562B2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4569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E28EFC-BAF7-4AAD-8BBC-51AF816B5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0570F0-731F-41D4-B69B-851E0FDF7ECF}"/>
              </a:ext>
            </a:extLst>
          </p:cNvPr>
          <p:cNvSpPr txBox="1"/>
          <p:nvPr/>
        </p:nvSpPr>
        <p:spPr>
          <a:xfrm>
            <a:off x="249384" y="30299890"/>
            <a:ext cx="12178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spc="7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4F9922-CEC9-47C6-81C4-0615CBC1AD98}"/>
              </a:ext>
            </a:extLst>
          </p:cNvPr>
          <p:cNvSpPr txBox="1"/>
          <p:nvPr/>
        </p:nvSpPr>
        <p:spPr>
          <a:xfrm>
            <a:off x="0" y="1039091"/>
            <a:ext cx="19847618" cy="516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940" dirty="0">
                <a:solidFill>
                  <a:schemeClr val="bg1"/>
                </a:solidFill>
                <a:latin typeface="Impact" panose="020B0806030902050204" pitchFamily="34" charset="0"/>
              </a:rPr>
              <a:t>PERISCOPE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8D4017-0904-46CF-89B8-CA12553B898C}"/>
              </a:ext>
            </a:extLst>
          </p:cNvPr>
          <p:cNvSpPr txBox="1"/>
          <p:nvPr/>
        </p:nvSpPr>
        <p:spPr>
          <a:xfrm>
            <a:off x="942109" y="4893230"/>
            <a:ext cx="19847618" cy="3431709"/>
          </a:xfrm>
          <a:prstGeom prst="rect">
            <a:avLst/>
          </a:prstGeom>
          <a:noFill/>
        </p:spPr>
        <p:txBody>
          <a:bodyPr wrap="square" lIns="0" tIns="0" rIns="504000" rtlCol="0" anchor="t" anchorCtr="0">
            <a:spAutoFit/>
          </a:bodyPr>
          <a:lstStyle/>
          <a:p>
            <a:r>
              <a:rPr lang="en-PH" sz="22000" spc="-3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B5D141-C583-40D1-A9FF-9893EDFCA0DC}"/>
              </a:ext>
            </a:extLst>
          </p:cNvPr>
          <p:cNvSpPr txBox="1"/>
          <p:nvPr/>
        </p:nvSpPr>
        <p:spPr>
          <a:xfrm>
            <a:off x="13316150" y="5503234"/>
            <a:ext cx="63834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dirty="0">
                <a:solidFill>
                  <a:schemeClr val="bg1"/>
                </a:solidFill>
                <a:latin typeface="Orator Std" panose="020D0509020203030204" pitchFamily="49" charset="0"/>
              </a:rPr>
              <a:t>Discover The Power Of </a:t>
            </a:r>
          </a:p>
          <a:p>
            <a:r>
              <a:rPr lang="en-PH" sz="3200" dirty="0">
                <a:solidFill>
                  <a:schemeClr val="bg1"/>
                </a:solidFill>
                <a:latin typeface="Orator Std" panose="020D0509020203030204" pitchFamily="49" charset="0"/>
              </a:rPr>
              <a:t>Streaming Video And</a:t>
            </a:r>
          </a:p>
          <a:p>
            <a:r>
              <a:rPr lang="en-PH" sz="3200" dirty="0">
                <a:solidFill>
                  <a:schemeClr val="bg1"/>
                </a:solidFill>
                <a:latin typeface="Orator Std" panose="020D0509020203030204" pitchFamily="49" charset="0"/>
              </a:rPr>
              <a:t>Periscope To Get Hordes </a:t>
            </a:r>
          </a:p>
          <a:p>
            <a:r>
              <a:rPr lang="en-PH" sz="3200" dirty="0">
                <a:solidFill>
                  <a:schemeClr val="bg1"/>
                </a:solidFill>
                <a:latin typeface="Orator Std" panose="020D0509020203030204" pitchFamily="49" charset="0"/>
              </a:rPr>
              <a:t>Of 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11487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Orator Std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2018-07-02T17:39:47Z</dcterms:created>
  <dcterms:modified xsi:type="dcterms:W3CDTF">2018-07-02T17:50:23Z</dcterms:modified>
</cp:coreProperties>
</file>