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5343"/>
    <a:srgbClr val="00E9FF"/>
    <a:srgbClr val="00C6FF"/>
    <a:srgbClr val="F153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198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8C2C-0483-4676-8057-1F3E13648BC9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C9E69-3D3A-4D58-A35D-0D16261161D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90211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8C2C-0483-4676-8057-1F3E13648BC9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C9E69-3D3A-4D58-A35D-0D16261161D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1839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8C2C-0483-4676-8057-1F3E13648BC9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C9E69-3D3A-4D58-A35D-0D16261161D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58739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8C2C-0483-4676-8057-1F3E13648BC9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C9E69-3D3A-4D58-A35D-0D16261161D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39457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8C2C-0483-4676-8057-1F3E13648BC9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C9E69-3D3A-4D58-A35D-0D16261161D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85338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8C2C-0483-4676-8057-1F3E13648BC9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C9E69-3D3A-4D58-A35D-0D16261161D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84525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8C2C-0483-4676-8057-1F3E13648BC9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C9E69-3D3A-4D58-A35D-0D16261161D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68015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8C2C-0483-4676-8057-1F3E13648BC9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C9E69-3D3A-4D58-A35D-0D16261161D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2852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8C2C-0483-4676-8057-1F3E13648BC9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C9E69-3D3A-4D58-A35D-0D16261161D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89803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8C2C-0483-4676-8057-1F3E13648BC9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C9E69-3D3A-4D58-A35D-0D16261161D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37694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8C2C-0483-4676-8057-1F3E13648BC9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C9E69-3D3A-4D58-A35D-0D16261161D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08587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98C2C-0483-4676-8057-1F3E13648BC9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2C9E69-3D3A-4D58-A35D-0D16261161D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09023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96CF9A4-E411-4666-B4B8-156AE25479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5EE5D12-A7B5-4300-A324-18576331D7C6}"/>
              </a:ext>
            </a:extLst>
          </p:cNvPr>
          <p:cNvSpPr txBox="1"/>
          <p:nvPr/>
        </p:nvSpPr>
        <p:spPr>
          <a:xfrm>
            <a:off x="0" y="5112321"/>
            <a:ext cx="19847618" cy="4632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9500" spc="1000" dirty="0">
                <a:gradFill>
                  <a:gsLst>
                    <a:gs pos="0">
                      <a:srgbClr val="00C6FF"/>
                    </a:gs>
                    <a:gs pos="74000">
                      <a:srgbClr val="00E9FF"/>
                    </a:gs>
                    <a:gs pos="83000">
                      <a:srgbClr val="00E9FF"/>
                    </a:gs>
                    <a:gs pos="100000">
                      <a:srgbClr val="00E9FF"/>
                    </a:gs>
                  </a:gsLst>
                  <a:lin ang="5400000" scaled="1"/>
                </a:gra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Impact" panose="020B0806030902050204" pitchFamily="34" charset="0"/>
              </a:rPr>
              <a:t>MARKETING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9194F5-2666-4342-A877-7AC550FE00AC}"/>
              </a:ext>
            </a:extLst>
          </p:cNvPr>
          <p:cNvSpPr txBox="1"/>
          <p:nvPr/>
        </p:nvSpPr>
        <p:spPr>
          <a:xfrm>
            <a:off x="0" y="789707"/>
            <a:ext cx="19847618" cy="7676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9281" b="1" dirty="0">
                <a:ln w="82550">
                  <a:solidFill>
                    <a:schemeClr val="bg1"/>
                  </a:solidFill>
                </a:ln>
                <a:solidFill>
                  <a:srgbClr val="F15340"/>
                </a:solidFill>
                <a:effectLst>
                  <a:outerShdw blurRad="50800" dist="38100" dir="2400000" algn="ctr" rotWithShape="0">
                    <a:schemeClr val="tx1"/>
                  </a:outerShdw>
                </a:effectLst>
                <a:latin typeface="Freestyle Script" panose="030804020302050B0404" pitchFamily="66" charset="0"/>
              </a:rPr>
              <a:t>Periscope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C5F9BE-83EB-40AF-930E-6A036E5FFAC2}"/>
              </a:ext>
            </a:extLst>
          </p:cNvPr>
          <p:cNvSpPr txBox="1"/>
          <p:nvPr/>
        </p:nvSpPr>
        <p:spPr>
          <a:xfrm>
            <a:off x="0" y="24771924"/>
            <a:ext cx="19847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800" dirty="0">
                <a:solidFill>
                  <a:srgbClr val="D85343"/>
                </a:solidFill>
                <a:latin typeface="Orator Std" panose="020D0509020203030204" pitchFamily="49" charset="0"/>
              </a:rPr>
              <a:t>Discover The Power Of Streaming Video And Periscope</a:t>
            </a:r>
          </a:p>
          <a:p>
            <a:pPr algn="ctr"/>
            <a:r>
              <a:rPr lang="en-PH" sz="4800" dirty="0">
                <a:solidFill>
                  <a:srgbClr val="D85343"/>
                </a:solidFill>
                <a:latin typeface="Orator Std" panose="020D0509020203030204" pitchFamily="49" charset="0"/>
              </a:rPr>
              <a:t>To Get Hordes Of Targeted Traffic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A00E036-42C8-48DC-BD1B-5D9CF704DD4F}"/>
              </a:ext>
            </a:extLst>
          </p:cNvPr>
          <p:cNvSpPr txBox="1"/>
          <p:nvPr/>
        </p:nvSpPr>
        <p:spPr>
          <a:xfrm>
            <a:off x="0" y="29593312"/>
            <a:ext cx="1985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400" spc="6000" dirty="0">
                <a:solidFill>
                  <a:schemeClr val="bg1"/>
                </a:solidFill>
                <a:latin typeface="Impact" panose="020B0806030902050204" pitchFamily="34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35737503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18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Freestyle Script</vt:lpstr>
      <vt:lpstr>Impact</vt:lpstr>
      <vt:lpstr>Orator Std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3</cp:revision>
  <dcterms:created xsi:type="dcterms:W3CDTF">2018-07-02T15:44:00Z</dcterms:created>
  <dcterms:modified xsi:type="dcterms:W3CDTF">2018-07-02T16:05:02Z</dcterms:modified>
</cp:coreProperties>
</file>