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97585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32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252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97333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20125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3356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2991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40782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97960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53974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49801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9F3DD-ECBE-454F-B2BD-75594033E55B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6D04D-EF66-4225-8025-47136D4FD3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6725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D824F5-DF45-45D7-95A3-86718D7DC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AFB38-F117-498D-B287-C9B3B3146146}"/>
              </a:ext>
            </a:extLst>
          </p:cNvPr>
          <p:cNvSpPr txBox="1"/>
          <p:nvPr/>
        </p:nvSpPr>
        <p:spPr>
          <a:xfrm>
            <a:off x="0" y="18246441"/>
            <a:ext cx="198501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4206" dirty="0">
                <a:solidFill>
                  <a:schemeClr val="bg1"/>
                </a:solidFill>
                <a:latin typeface="Impact" panose="020B0806030902050204" pitchFamily="34" charset="0"/>
              </a:rPr>
              <a:t>PERISCOPE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10D595-81EB-46F7-8524-B4E87F4A7B9A}"/>
              </a:ext>
            </a:extLst>
          </p:cNvPr>
          <p:cNvSpPr txBox="1"/>
          <p:nvPr/>
        </p:nvSpPr>
        <p:spPr>
          <a:xfrm>
            <a:off x="622216" y="22901564"/>
            <a:ext cx="19850100" cy="1523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297" spc="11500" dirty="0">
                <a:solidFill>
                  <a:schemeClr val="bg1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A59E6C-CF0F-4EF8-87C4-BD13726C3FBE}"/>
              </a:ext>
            </a:extLst>
          </p:cNvPr>
          <p:cNvSpPr txBox="1"/>
          <p:nvPr/>
        </p:nvSpPr>
        <p:spPr>
          <a:xfrm>
            <a:off x="622216" y="24175226"/>
            <a:ext cx="18473504" cy="1440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379" dirty="0">
                <a:solidFill>
                  <a:schemeClr val="bg1"/>
                </a:solidFill>
                <a:latin typeface="Orator Std" panose="020D0509020203030204" pitchFamily="49" charset="0"/>
              </a:rPr>
              <a:t>Discover The Power Of Streaming Video And Periscope</a:t>
            </a:r>
          </a:p>
          <a:p>
            <a:pPr algn="ctr"/>
            <a:r>
              <a:rPr lang="en-PH" sz="4379" dirty="0">
                <a:solidFill>
                  <a:schemeClr val="bg1"/>
                </a:solidFill>
                <a:latin typeface="Orator Std" panose="020D0509020203030204" pitchFamily="49" charset="0"/>
              </a:rPr>
              <a:t>To Get Hordes Of Targeted Traffic</a:t>
            </a:r>
          </a:p>
        </p:txBody>
      </p:sp>
    </p:spTree>
    <p:extLst>
      <p:ext uri="{BB962C8B-B14F-4D97-AF65-F5344CB8AC3E}">
        <p14:creationId xmlns:p14="http://schemas.microsoft.com/office/powerpoint/2010/main" val="3551073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Orator Std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2018-07-02T16:31:56Z</dcterms:created>
  <dcterms:modified xsi:type="dcterms:W3CDTF">2018-07-02T16:42:13Z</dcterms:modified>
</cp:coreProperties>
</file>