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E2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B9CCA-2DE1-4E3E-91B0-C224549C4E6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BFF7-8CF1-49CD-97EF-CAC74F82BBB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28904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B9CCA-2DE1-4E3E-91B0-C224549C4E6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BFF7-8CF1-49CD-97EF-CAC74F82BBB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22797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B9CCA-2DE1-4E3E-91B0-C224549C4E6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BFF7-8CF1-49CD-97EF-CAC74F82BBB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99451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B9CCA-2DE1-4E3E-91B0-C224549C4E6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BFF7-8CF1-49CD-97EF-CAC74F82BBB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05708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B9CCA-2DE1-4E3E-91B0-C224549C4E6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BFF7-8CF1-49CD-97EF-CAC74F82BBB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86312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B9CCA-2DE1-4E3E-91B0-C224549C4E6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BFF7-8CF1-49CD-97EF-CAC74F82BBB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34116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B9CCA-2DE1-4E3E-91B0-C224549C4E6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BFF7-8CF1-49CD-97EF-CAC74F82BBB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9748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B9CCA-2DE1-4E3E-91B0-C224549C4E6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BFF7-8CF1-49CD-97EF-CAC74F82BBB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90829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B9CCA-2DE1-4E3E-91B0-C224549C4E6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BFF7-8CF1-49CD-97EF-CAC74F82BBB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15427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B9CCA-2DE1-4E3E-91B0-C224549C4E6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BFF7-8CF1-49CD-97EF-CAC74F82BBB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67469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B9CCA-2DE1-4E3E-91B0-C224549C4E6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BFF7-8CF1-49CD-97EF-CAC74F82BBB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87045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B9CCA-2DE1-4E3E-91B0-C224549C4E6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DBFF7-8CF1-49CD-97EF-CAC74F82BBB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80224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2556A86-3F4E-4C72-8C0F-087578B3EB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0659D2-490C-4EC8-9CE0-847F0D4E4B3D}"/>
              </a:ext>
            </a:extLst>
          </p:cNvPr>
          <p:cNvSpPr txBox="1"/>
          <p:nvPr/>
        </p:nvSpPr>
        <p:spPr>
          <a:xfrm>
            <a:off x="0" y="0"/>
            <a:ext cx="19850100" cy="8107604"/>
          </a:xfrm>
          <a:prstGeom prst="rect">
            <a:avLst/>
          </a:prstGeom>
          <a:noFill/>
          <a:ln w="1047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PH" sz="52085" dirty="0">
                <a:ln>
                  <a:solidFill>
                    <a:srgbClr val="00E2E1"/>
                  </a:solidFill>
                </a:ln>
                <a:solidFill>
                  <a:schemeClr val="bg1"/>
                </a:solidFill>
                <a:effectLst>
                  <a:outerShdw blurRad="50800" dist="25400" dir="1800000" algn="ctr" rotWithShape="0">
                    <a:schemeClr val="tx1"/>
                  </a:outerShdw>
                </a:effectLst>
                <a:latin typeface="Backpack Personal Use" pitchFamily="2" charset="0"/>
              </a:rPr>
              <a:t>Periscope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588796-09A6-4777-9342-68745EEEBC3C}"/>
              </a:ext>
            </a:extLst>
          </p:cNvPr>
          <p:cNvSpPr txBox="1"/>
          <p:nvPr/>
        </p:nvSpPr>
        <p:spPr>
          <a:xfrm>
            <a:off x="498766" y="6400801"/>
            <a:ext cx="198501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9600" b="1" spc="10000" dirty="0">
                <a:solidFill>
                  <a:schemeClr val="bg1"/>
                </a:solidFill>
                <a:latin typeface="Century Gothic" panose="020B0502020202020204" pitchFamily="34" charset="0"/>
              </a:rPr>
              <a:t>MARKETING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E02BFC-7FE4-4C28-94B2-97F3635F71BC}"/>
              </a:ext>
            </a:extLst>
          </p:cNvPr>
          <p:cNvSpPr txBox="1"/>
          <p:nvPr/>
        </p:nvSpPr>
        <p:spPr>
          <a:xfrm>
            <a:off x="0" y="8107604"/>
            <a:ext cx="198501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600" spc="700" dirty="0">
                <a:solidFill>
                  <a:schemeClr val="bg1"/>
                </a:solidFill>
                <a:latin typeface="Breamcatcher" panose="04090904080B02020A04" pitchFamily="82" charset="0"/>
              </a:rPr>
              <a:t>DISCOVER THE PWER OF STREAMING VIDEO AND PERISCOPE</a:t>
            </a:r>
          </a:p>
          <a:p>
            <a:pPr algn="ctr"/>
            <a:r>
              <a:rPr lang="en-PH" sz="6600" spc="700" dirty="0">
                <a:solidFill>
                  <a:schemeClr val="bg1"/>
                </a:solidFill>
                <a:latin typeface="Breamcatcher" panose="04090904080B02020A04" pitchFamily="82" charset="0"/>
              </a:rPr>
              <a:t>TO GET HORDES OF TARGETED TRAFFIC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DEF66C-8CE5-4208-AFF3-AD31239AAF7C}"/>
              </a:ext>
            </a:extLst>
          </p:cNvPr>
          <p:cNvSpPr txBox="1"/>
          <p:nvPr/>
        </p:nvSpPr>
        <p:spPr>
          <a:xfrm>
            <a:off x="0" y="29094549"/>
            <a:ext cx="198501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7500" spc="4000" dirty="0">
                <a:solidFill>
                  <a:schemeClr val="bg1"/>
                </a:solidFill>
                <a:effectLst>
                  <a:outerShdw blurRad="50800" dist="76200" dir="3600000" sx="99000" sy="99000" algn="ctr" rotWithShape="0">
                    <a:schemeClr val="tx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1820448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Backpack Personal Use</vt:lpstr>
      <vt:lpstr>Breamcatcher</vt:lpstr>
      <vt:lpstr>Calibri</vt:lpstr>
      <vt:lpstr>Calibri Light</vt:lpstr>
      <vt:lpstr>Century Gothic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2018-07-02T14:33:32Z</dcterms:created>
  <dcterms:modified xsi:type="dcterms:W3CDTF">2018-07-02T14:45:44Z</dcterms:modified>
</cp:coreProperties>
</file>