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E9A6-C093-42C9-AE65-A405D1DA1BB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75195-DBBE-49C3-BD88-A1C962FDB8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16160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E9A6-C093-42C9-AE65-A405D1DA1BB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75195-DBBE-49C3-BD88-A1C962FDB8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69576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E9A6-C093-42C9-AE65-A405D1DA1BB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75195-DBBE-49C3-BD88-A1C962FDB8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29846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E9A6-C093-42C9-AE65-A405D1DA1BB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75195-DBBE-49C3-BD88-A1C962FDB8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05965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E9A6-C093-42C9-AE65-A405D1DA1BB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75195-DBBE-49C3-BD88-A1C962FDB8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11413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E9A6-C093-42C9-AE65-A405D1DA1BB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75195-DBBE-49C3-BD88-A1C962FDB8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21727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E9A6-C093-42C9-AE65-A405D1DA1BB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75195-DBBE-49C3-BD88-A1C962FDB8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88517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E9A6-C093-42C9-AE65-A405D1DA1BB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75195-DBBE-49C3-BD88-A1C962FDB8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70180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E9A6-C093-42C9-AE65-A405D1DA1BB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75195-DBBE-49C3-BD88-A1C962FDB8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82050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E9A6-C093-42C9-AE65-A405D1DA1BB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75195-DBBE-49C3-BD88-A1C962FDB8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20520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7E9A6-C093-42C9-AE65-A405D1DA1BB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75195-DBBE-49C3-BD88-A1C962FDB8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28145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7E9A6-C093-42C9-AE65-A405D1DA1BB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75195-DBBE-49C3-BD88-A1C962FDB8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3272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6D7410-EF73-4448-AE7D-0262771842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1ED933-793B-4353-9FD2-CC94D349758A}"/>
              </a:ext>
            </a:extLst>
          </p:cNvPr>
          <p:cNvSpPr txBox="1"/>
          <p:nvPr/>
        </p:nvSpPr>
        <p:spPr>
          <a:xfrm>
            <a:off x="0" y="16097726"/>
            <a:ext cx="19847618" cy="1440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379" dirty="0">
                <a:solidFill>
                  <a:schemeClr val="bg1"/>
                </a:solidFill>
                <a:latin typeface="Orator Std" panose="020D0509020203030204" pitchFamily="49" charset="0"/>
              </a:rPr>
              <a:t>Discover The Power Of Streaming Video And Periscope</a:t>
            </a:r>
          </a:p>
          <a:p>
            <a:pPr algn="ctr"/>
            <a:r>
              <a:rPr lang="en-PH" sz="4379" dirty="0">
                <a:solidFill>
                  <a:schemeClr val="bg1"/>
                </a:solidFill>
                <a:latin typeface="Orator Std" panose="020D0509020203030204" pitchFamily="49" charset="0"/>
              </a:rPr>
              <a:t>To Get Hordes Of Targeted Traffic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4CDA85-6F5A-432F-891A-0AA7DF436A3B}"/>
              </a:ext>
            </a:extLst>
          </p:cNvPr>
          <p:cNvSpPr txBox="1"/>
          <p:nvPr/>
        </p:nvSpPr>
        <p:spPr>
          <a:xfrm>
            <a:off x="0" y="17122230"/>
            <a:ext cx="19850100" cy="538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4393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Periscope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BB0CEC-EE1E-4782-B0BD-7C4085DCFE68}"/>
              </a:ext>
            </a:extLst>
          </p:cNvPr>
          <p:cNvSpPr txBox="1"/>
          <p:nvPr/>
        </p:nvSpPr>
        <p:spPr>
          <a:xfrm>
            <a:off x="1039091" y="21280581"/>
            <a:ext cx="16542327" cy="1470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8956" spc="7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DAACFA-30EF-475D-B975-5820CC476821}"/>
              </a:ext>
            </a:extLst>
          </p:cNvPr>
          <p:cNvSpPr txBox="1"/>
          <p:nvPr/>
        </p:nvSpPr>
        <p:spPr>
          <a:xfrm>
            <a:off x="537846" y="23483457"/>
            <a:ext cx="198476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000" spc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812027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18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Orator Std</vt:lpstr>
      <vt:lpstr>Segoe UI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2018-07-02T17:57:02Z</dcterms:created>
  <dcterms:modified xsi:type="dcterms:W3CDTF">2018-07-02T18:18:47Z</dcterms:modified>
</cp:coreProperties>
</file>