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19850100" cy="316468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8981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9" d="100"/>
          <a:sy n="19" d="100"/>
        </p:scale>
        <p:origin x="1982" y="1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88758" y="5179238"/>
            <a:ext cx="16872585" cy="11017779"/>
          </a:xfrm>
        </p:spPr>
        <p:txBody>
          <a:bodyPr anchor="b"/>
          <a:lstStyle>
            <a:lvl1pPr algn="ctr">
              <a:defRPr sz="1302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81263" y="16621905"/>
            <a:ext cx="14887575" cy="7640652"/>
          </a:xfrm>
        </p:spPr>
        <p:txBody>
          <a:bodyPr/>
          <a:lstStyle>
            <a:lvl1pPr marL="0" indent="0" algn="ctr">
              <a:buNone/>
              <a:defRPr sz="5210"/>
            </a:lvl1pPr>
            <a:lvl2pPr marL="992490" indent="0" algn="ctr">
              <a:buNone/>
              <a:defRPr sz="4342"/>
            </a:lvl2pPr>
            <a:lvl3pPr marL="1984980" indent="0" algn="ctr">
              <a:buNone/>
              <a:defRPr sz="3907"/>
            </a:lvl3pPr>
            <a:lvl4pPr marL="2977469" indent="0" algn="ctr">
              <a:buNone/>
              <a:defRPr sz="3473"/>
            </a:lvl4pPr>
            <a:lvl5pPr marL="3969959" indent="0" algn="ctr">
              <a:buNone/>
              <a:defRPr sz="3473"/>
            </a:lvl5pPr>
            <a:lvl6pPr marL="4962449" indent="0" algn="ctr">
              <a:buNone/>
              <a:defRPr sz="3473"/>
            </a:lvl6pPr>
            <a:lvl7pPr marL="5954939" indent="0" algn="ctr">
              <a:buNone/>
              <a:defRPr sz="3473"/>
            </a:lvl7pPr>
            <a:lvl8pPr marL="6947428" indent="0" algn="ctr">
              <a:buNone/>
              <a:defRPr sz="3473"/>
            </a:lvl8pPr>
            <a:lvl9pPr marL="7939918" indent="0" algn="ctr">
              <a:buNone/>
              <a:defRPr sz="3473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61ADCF-241F-41A3-BDA4-DE4CA8FC56BC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A926A-5AA4-499F-9EFD-56F5086F016E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41286776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61ADCF-241F-41A3-BDA4-DE4CA8FC56BC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A926A-5AA4-499F-9EFD-56F5086F016E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7103601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4205229" y="1684900"/>
            <a:ext cx="4280178" cy="2681921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64696" y="1684900"/>
            <a:ext cx="12592407" cy="26819211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61ADCF-241F-41A3-BDA4-DE4CA8FC56BC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A926A-5AA4-499F-9EFD-56F5086F016E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4801183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61ADCF-241F-41A3-BDA4-DE4CA8FC56BC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A926A-5AA4-499F-9EFD-56F5086F016E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8930307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54357" y="7889735"/>
            <a:ext cx="17120711" cy="13164193"/>
          </a:xfrm>
        </p:spPr>
        <p:txBody>
          <a:bodyPr anchor="b"/>
          <a:lstStyle>
            <a:lvl1pPr>
              <a:defRPr sz="1302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54357" y="21178467"/>
            <a:ext cx="17120711" cy="6922738"/>
          </a:xfrm>
        </p:spPr>
        <p:txBody>
          <a:bodyPr/>
          <a:lstStyle>
            <a:lvl1pPr marL="0" indent="0">
              <a:buNone/>
              <a:defRPr sz="5210">
                <a:solidFill>
                  <a:schemeClr val="tx1"/>
                </a:solidFill>
              </a:defRPr>
            </a:lvl1pPr>
            <a:lvl2pPr marL="992490" indent="0">
              <a:buNone/>
              <a:defRPr sz="4342">
                <a:solidFill>
                  <a:schemeClr val="tx1">
                    <a:tint val="75000"/>
                  </a:schemeClr>
                </a:solidFill>
              </a:defRPr>
            </a:lvl2pPr>
            <a:lvl3pPr marL="1984980" indent="0">
              <a:buNone/>
              <a:defRPr sz="3907">
                <a:solidFill>
                  <a:schemeClr val="tx1">
                    <a:tint val="75000"/>
                  </a:schemeClr>
                </a:solidFill>
              </a:defRPr>
            </a:lvl3pPr>
            <a:lvl4pPr marL="297746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4pPr>
            <a:lvl5pPr marL="396995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5pPr>
            <a:lvl6pPr marL="496244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6pPr>
            <a:lvl7pPr marL="595493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7pPr>
            <a:lvl8pPr marL="6947428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8pPr>
            <a:lvl9pPr marL="7939918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61ADCF-241F-41A3-BDA4-DE4CA8FC56BC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A926A-5AA4-499F-9EFD-56F5086F016E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2162248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64694" y="8424499"/>
            <a:ext cx="8436293" cy="2007961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49113" y="8424499"/>
            <a:ext cx="8436293" cy="2007961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61ADCF-241F-41A3-BDA4-DE4CA8FC56BC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A926A-5AA4-499F-9EFD-56F5086F016E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410770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7280" y="1684907"/>
            <a:ext cx="17120711" cy="611692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282" y="7757867"/>
            <a:ext cx="8397521" cy="3802011"/>
          </a:xfrm>
        </p:spPr>
        <p:txBody>
          <a:bodyPr anchor="b"/>
          <a:lstStyle>
            <a:lvl1pPr marL="0" indent="0">
              <a:buNone/>
              <a:defRPr sz="5210" b="1"/>
            </a:lvl1pPr>
            <a:lvl2pPr marL="992490" indent="0">
              <a:buNone/>
              <a:defRPr sz="4342" b="1"/>
            </a:lvl2pPr>
            <a:lvl3pPr marL="1984980" indent="0">
              <a:buNone/>
              <a:defRPr sz="3907" b="1"/>
            </a:lvl3pPr>
            <a:lvl4pPr marL="2977469" indent="0">
              <a:buNone/>
              <a:defRPr sz="3473" b="1"/>
            </a:lvl4pPr>
            <a:lvl5pPr marL="3969959" indent="0">
              <a:buNone/>
              <a:defRPr sz="3473" b="1"/>
            </a:lvl5pPr>
            <a:lvl6pPr marL="4962449" indent="0">
              <a:buNone/>
              <a:defRPr sz="3473" b="1"/>
            </a:lvl6pPr>
            <a:lvl7pPr marL="5954939" indent="0">
              <a:buNone/>
              <a:defRPr sz="3473" b="1"/>
            </a:lvl7pPr>
            <a:lvl8pPr marL="6947428" indent="0">
              <a:buNone/>
              <a:defRPr sz="3473" b="1"/>
            </a:lvl8pPr>
            <a:lvl9pPr marL="7939918" indent="0">
              <a:buNone/>
              <a:defRPr sz="3473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67282" y="11559877"/>
            <a:ext cx="8397521" cy="1700283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0049114" y="7757867"/>
            <a:ext cx="8438878" cy="3802011"/>
          </a:xfrm>
        </p:spPr>
        <p:txBody>
          <a:bodyPr anchor="b"/>
          <a:lstStyle>
            <a:lvl1pPr marL="0" indent="0">
              <a:buNone/>
              <a:defRPr sz="5210" b="1"/>
            </a:lvl1pPr>
            <a:lvl2pPr marL="992490" indent="0">
              <a:buNone/>
              <a:defRPr sz="4342" b="1"/>
            </a:lvl2pPr>
            <a:lvl3pPr marL="1984980" indent="0">
              <a:buNone/>
              <a:defRPr sz="3907" b="1"/>
            </a:lvl3pPr>
            <a:lvl4pPr marL="2977469" indent="0">
              <a:buNone/>
              <a:defRPr sz="3473" b="1"/>
            </a:lvl4pPr>
            <a:lvl5pPr marL="3969959" indent="0">
              <a:buNone/>
              <a:defRPr sz="3473" b="1"/>
            </a:lvl5pPr>
            <a:lvl6pPr marL="4962449" indent="0">
              <a:buNone/>
              <a:defRPr sz="3473" b="1"/>
            </a:lvl6pPr>
            <a:lvl7pPr marL="5954939" indent="0">
              <a:buNone/>
              <a:defRPr sz="3473" b="1"/>
            </a:lvl7pPr>
            <a:lvl8pPr marL="6947428" indent="0">
              <a:buNone/>
              <a:defRPr sz="3473" b="1"/>
            </a:lvl8pPr>
            <a:lvl9pPr marL="7939918" indent="0">
              <a:buNone/>
              <a:defRPr sz="3473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0049114" y="11559877"/>
            <a:ext cx="8438878" cy="1700283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61ADCF-241F-41A3-BDA4-DE4CA8FC56BC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A926A-5AA4-499F-9EFD-56F5086F016E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41825723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61ADCF-241F-41A3-BDA4-DE4CA8FC56BC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A926A-5AA4-499F-9EFD-56F5086F016E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540308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61ADCF-241F-41A3-BDA4-DE4CA8FC56BC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A926A-5AA4-499F-9EFD-56F5086F016E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6196522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7280" y="2109788"/>
            <a:ext cx="6402174" cy="7384256"/>
          </a:xfrm>
        </p:spPr>
        <p:txBody>
          <a:bodyPr anchor="b"/>
          <a:lstStyle>
            <a:lvl1pPr>
              <a:defRPr sz="694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438878" y="4556562"/>
            <a:ext cx="10049113" cy="22489749"/>
          </a:xfrm>
        </p:spPr>
        <p:txBody>
          <a:bodyPr/>
          <a:lstStyle>
            <a:lvl1pPr>
              <a:defRPr sz="6947"/>
            </a:lvl1pPr>
            <a:lvl2pPr>
              <a:defRPr sz="6078"/>
            </a:lvl2pPr>
            <a:lvl3pPr>
              <a:defRPr sz="5210"/>
            </a:lvl3pPr>
            <a:lvl4pPr>
              <a:defRPr sz="4342"/>
            </a:lvl4pPr>
            <a:lvl5pPr>
              <a:defRPr sz="4342"/>
            </a:lvl5pPr>
            <a:lvl6pPr>
              <a:defRPr sz="4342"/>
            </a:lvl6pPr>
            <a:lvl7pPr>
              <a:defRPr sz="4342"/>
            </a:lvl7pPr>
            <a:lvl8pPr>
              <a:defRPr sz="4342"/>
            </a:lvl8pPr>
            <a:lvl9pPr>
              <a:defRPr sz="4342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67280" y="9494044"/>
            <a:ext cx="6402174" cy="17588891"/>
          </a:xfrm>
        </p:spPr>
        <p:txBody>
          <a:bodyPr/>
          <a:lstStyle>
            <a:lvl1pPr marL="0" indent="0">
              <a:buNone/>
              <a:defRPr sz="3473"/>
            </a:lvl1pPr>
            <a:lvl2pPr marL="992490" indent="0">
              <a:buNone/>
              <a:defRPr sz="3039"/>
            </a:lvl2pPr>
            <a:lvl3pPr marL="1984980" indent="0">
              <a:buNone/>
              <a:defRPr sz="2605"/>
            </a:lvl3pPr>
            <a:lvl4pPr marL="2977469" indent="0">
              <a:buNone/>
              <a:defRPr sz="2171"/>
            </a:lvl4pPr>
            <a:lvl5pPr marL="3969959" indent="0">
              <a:buNone/>
              <a:defRPr sz="2171"/>
            </a:lvl5pPr>
            <a:lvl6pPr marL="4962449" indent="0">
              <a:buNone/>
              <a:defRPr sz="2171"/>
            </a:lvl6pPr>
            <a:lvl7pPr marL="5954939" indent="0">
              <a:buNone/>
              <a:defRPr sz="2171"/>
            </a:lvl7pPr>
            <a:lvl8pPr marL="6947428" indent="0">
              <a:buNone/>
              <a:defRPr sz="2171"/>
            </a:lvl8pPr>
            <a:lvl9pPr marL="7939918" indent="0">
              <a:buNone/>
              <a:defRPr sz="217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61ADCF-241F-41A3-BDA4-DE4CA8FC56BC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A926A-5AA4-499F-9EFD-56F5086F016E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5591963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7280" y="2109788"/>
            <a:ext cx="6402174" cy="7384256"/>
          </a:xfrm>
        </p:spPr>
        <p:txBody>
          <a:bodyPr anchor="b"/>
          <a:lstStyle>
            <a:lvl1pPr>
              <a:defRPr sz="694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438878" y="4556562"/>
            <a:ext cx="10049113" cy="22489749"/>
          </a:xfrm>
        </p:spPr>
        <p:txBody>
          <a:bodyPr anchor="t"/>
          <a:lstStyle>
            <a:lvl1pPr marL="0" indent="0">
              <a:buNone/>
              <a:defRPr sz="6947"/>
            </a:lvl1pPr>
            <a:lvl2pPr marL="992490" indent="0">
              <a:buNone/>
              <a:defRPr sz="6078"/>
            </a:lvl2pPr>
            <a:lvl3pPr marL="1984980" indent="0">
              <a:buNone/>
              <a:defRPr sz="5210"/>
            </a:lvl3pPr>
            <a:lvl4pPr marL="2977469" indent="0">
              <a:buNone/>
              <a:defRPr sz="4342"/>
            </a:lvl4pPr>
            <a:lvl5pPr marL="3969959" indent="0">
              <a:buNone/>
              <a:defRPr sz="4342"/>
            </a:lvl5pPr>
            <a:lvl6pPr marL="4962449" indent="0">
              <a:buNone/>
              <a:defRPr sz="4342"/>
            </a:lvl6pPr>
            <a:lvl7pPr marL="5954939" indent="0">
              <a:buNone/>
              <a:defRPr sz="4342"/>
            </a:lvl7pPr>
            <a:lvl8pPr marL="6947428" indent="0">
              <a:buNone/>
              <a:defRPr sz="4342"/>
            </a:lvl8pPr>
            <a:lvl9pPr marL="7939918" indent="0">
              <a:buNone/>
              <a:defRPr sz="4342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67280" y="9494044"/>
            <a:ext cx="6402174" cy="17588891"/>
          </a:xfrm>
        </p:spPr>
        <p:txBody>
          <a:bodyPr/>
          <a:lstStyle>
            <a:lvl1pPr marL="0" indent="0">
              <a:buNone/>
              <a:defRPr sz="3473"/>
            </a:lvl1pPr>
            <a:lvl2pPr marL="992490" indent="0">
              <a:buNone/>
              <a:defRPr sz="3039"/>
            </a:lvl2pPr>
            <a:lvl3pPr marL="1984980" indent="0">
              <a:buNone/>
              <a:defRPr sz="2605"/>
            </a:lvl3pPr>
            <a:lvl4pPr marL="2977469" indent="0">
              <a:buNone/>
              <a:defRPr sz="2171"/>
            </a:lvl4pPr>
            <a:lvl5pPr marL="3969959" indent="0">
              <a:buNone/>
              <a:defRPr sz="2171"/>
            </a:lvl5pPr>
            <a:lvl6pPr marL="4962449" indent="0">
              <a:buNone/>
              <a:defRPr sz="2171"/>
            </a:lvl6pPr>
            <a:lvl7pPr marL="5954939" indent="0">
              <a:buNone/>
              <a:defRPr sz="2171"/>
            </a:lvl7pPr>
            <a:lvl8pPr marL="6947428" indent="0">
              <a:buNone/>
              <a:defRPr sz="2171"/>
            </a:lvl8pPr>
            <a:lvl9pPr marL="7939918" indent="0">
              <a:buNone/>
              <a:defRPr sz="217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61ADCF-241F-41A3-BDA4-DE4CA8FC56BC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A926A-5AA4-499F-9EFD-56F5086F016E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4465522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64695" y="1684907"/>
            <a:ext cx="17120711" cy="61169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4695" y="8424499"/>
            <a:ext cx="17120711" cy="200796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64694" y="29331914"/>
            <a:ext cx="4466273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60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61ADCF-241F-41A3-BDA4-DE4CA8FC56BC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75346" y="29331914"/>
            <a:ext cx="6699409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60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4019133" y="29331914"/>
            <a:ext cx="4466273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60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DA926A-5AA4-499F-9EFD-56F5086F016E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8409086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984980" rtl="0" eaLnBrk="1" latinLnBrk="0" hangingPunct="1">
        <a:lnSpc>
          <a:spcPct val="90000"/>
        </a:lnSpc>
        <a:spcBef>
          <a:spcPct val="0"/>
        </a:spcBef>
        <a:buNone/>
        <a:defRPr sz="955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96245" indent="-496245" algn="l" defTabSz="1984980" rtl="0" eaLnBrk="1" latinLnBrk="0" hangingPunct="1">
        <a:lnSpc>
          <a:spcPct val="90000"/>
        </a:lnSpc>
        <a:spcBef>
          <a:spcPts val="2171"/>
        </a:spcBef>
        <a:buFont typeface="Arial" panose="020B0604020202020204" pitchFamily="34" charset="0"/>
        <a:buChar char="•"/>
        <a:defRPr sz="6078" kern="1200">
          <a:solidFill>
            <a:schemeClr val="tx1"/>
          </a:solidFill>
          <a:latin typeface="+mn-lt"/>
          <a:ea typeface="+mn-ea"/>
          <a:cs typeface="+mn-cs"/>
        </a:defRPr>
      </a:lvl1pPr>
      <a:lvl2pPr marL="1488735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5210" kern="1200">
          <a:solidFill>
            <a:schemeClr val="tx1"/>
          </a:solidFill>
          <a:latin typeface="+mn-lt"/>
          <a:ea typeface="+mn-ea"/>
          <a:cs typeface="+mn-cs"/>
        </a:defRPr>
      </a:lvl2pPr>
      <a:lvl3pPr marL="248122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4342" kern="1200">
          <a:solidFill>
            <a:schemeClr val="tx1"/>
          </a:solidFill>
          <a:latin typeface="+mn-lt"/>
          <a:ea typeface="+mn-ea"/>
          <a:cs typeface="+mn-cs"/>
        </a:defRPr>
      </a:lvl3pPr>
      <a:lvl4pPr marL="347371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4pPr>
      <a:lvl5pPr marL="446620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5pPr>
      <a:lvl6pPr marL="545869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6pPr>
      <a:lvl7pPr marL="6451183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7pPr>
      <a:lvl8pPr marL="7443673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8pPr>
      <a:lvl9pPr marL="8436163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1pPr>
      <a:lvl2pPr marL="992490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2pPr>
      <a:lvl3pPr marL="1984980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3pPr>
      <a:lvl4pPr marL="297746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4pPr>
      <a:lvl5pPr marL="396995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5pPr>
      <a:lvl6pPr marL="496244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6pPr>
      <a:lvl7pPr marL="595493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7pPr>
      <a:lvl8pPr marL="6947428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8pPr>
      <a:lvl9pPr marL="7939918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F71446B-1751-45F4-BE7D-333CDCF0E6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1" y="1185"/>
            <a:ext cx="19847618" cy="3164444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4A873CA-0D7C-4123-A3D2-3FAF4B7103A7}"/>
              </a:ext>
            </a:extLst>
          </p:cNvPr>
          <p:cNvSpPr txBox="1"/>
          <p:nvPr/>
        </p:nvSpPr>
        <p:spPr>
          <a:xfrm>
            <a:off x="0" y="2701638"/>
            <a:ext cx="19850100" cy="1088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6472" spc="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YOUR  NAME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433BC62-CB7C-4904-A4CA-2C8EBEBD86FE}"/>
              </a:ext>
            </a:extLst>
          </p:cNvPr>
          <p:cNvSpPr txBox="1"/>
          <p:nvPr/>
        </p:nvSpPr>
        <p:spPr>
          <a:xfrm>
            <a:off x="0" y="3616030"/>
            <a:ext cx="19850100" cy="32008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20284" dirty="0">
                <a:ln w="76200">
                  <a:solidFill>
                    <a:srgbClr val="F8981D"/>
                  </a:solidFill>
                </a:ln>
                <a:latin typeface="Gill Sans Ultra Bold" panose="020B0A02020104020203" pitchFamily="34" charset="0"/>
              </a:rPr>
              <a:t>PERISCOPE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B0858FB-2623-4FFC-926E-6421DB8CE509}"/>
              </a:ext>
            </a:extLst>
          </p:cNvPr>
          <p:cNvSpPr txBox="1"/>
          <p:nvPr/>
        </p:nvSpPr>
        <p:spPr>
          <a:xfrm>
            <a:off x="0" y="5653120"/>
            <a:ext cx="19850100" cy="4225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26860" dirty="0">
                <a:ln w="57150">
                  <a:solidFill>
                    <a:schemeClr val="tx1"/>
                  </a:solidFill>
                </a:ln>
                <a:solidFill>
                  <a:srgbClr val="F8981D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Gill Sans Ultra Bold Condensed" panose="020B0A06020104020203" pitchFamily="34" charset="0"/>
              </a:rPr>
              <a:t>MARKETING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DC8094E-CAE7-49B3-80C3-DEAC6FD02301}"/>
              </a:ext>
            </a:extLst>
          </p:cNvPr>
          <p:cNvSpPr txBox="1"/>
          <p:nvPr/>
        </p:nvSpPr>
        <p:spPr>
          <a:xfrm>
            <a:off x="0" y="9393386"/>
            <a:ext cx="19850100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5500" dirty="0">
                <a:latin typeface="Hobo Std" panose="00000600000000000000" pitchFamily="50" charset="0"/>
              </a:rPr>
              <a:t>Discover The Power Of </a:t>
            </a:r>
            <a:r>
              <a:rPr lang="en-PH" sz="5500" dirty="0">
                <a:solidFill>
                  <a:srgbClr val="F8981D"/>
                </a:solidFill>
                <a:latin typeface="Hobo Std" panose="00000600000000000000" pitchFamily="50" charset="0"/>
              </a:rPr>
              <a:t>Streaming Video And Periscope</a:t>
            </a:r>
          </a:p>
          <a:p>
            <a:pPr algn="ctr"/>
            <a:r>
              <a:rPr lang="en-PH" sz="5500" dirty="0">
                <a:latin typeface="Hobo Std" panose="00000600000000000000" pitchFamily="50" charset="0"/>
              </a:rPr>
              <a:t>To Get Hordes Of Targeted Traffic </a:t>
            </a:r>
          </a:p>
        </p:txBody>
      </p:sp>
    </p:spTree>
    <p:extLst>
      <p:ext uri="{BB962C8B-B14F-4D97-AF65-F5344CB8AC3E}">
        <p14:creationId xmlns:p14="http://schemas.microsoft.com/office/powerpoint/2010/main" val="399739746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</TotalTime>
  <Words>19</Words>
  <Application>Microsoft Office PowerPoint</Application>
  <PresentationFormat>Custom</PresentationFormat>
  <Paragraphs>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9" baseType="lpstr">
      <vt:lpstr>Arial</vt:lpstr>
      <vt:lpstr>Calibri</vt:lpstr>
      <vt:lpstr>Calibri Light</vt:lpstr>
      <vt:lpstr>Gill Sans Ultra Bold</vt:lpstr>
      <vt:lpstr>Gill Sans Ultra Bold Condensed</vt:lpstr>
      <vt:lpstr>Hobo Std</vt:lpstr>
      <vt:lpstr>Times New Roman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Pixa Build</dc:creator>
  <cp:lastModifiedBy>Pixa Build</cp:lastModifiedBy>
  <cp:revision>2</cp:revision>
  <dcterms:created xsi:type="dcterms:W3CDTF">2018-07-02T14:18:16Z</dcterms:created>
  <dcterms:modified xsi:type="dcterms:W3CDTF">2018-07-02T14:29:09Z</dcterms:modified>
</cp:coreProperties>
</file>