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5343"/>
    <a:srgbClr val="3992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9" d="100"/>
          <a:sy n="19" d="100"/>
        </p:scale>
        <p:origin x="198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54056-E1B3-481A-A8F6-0C57951D5CA2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C24D-908A-41EA-9D37-FB4CBAE0778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020966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54056-E1B3-481A-A8F6-0C57951D5CA2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C24D-908A-41EA-9D37-FB4CBAE0778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76876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54056-E1B3-481A-A8F6-0C57951D5CA2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C24D-908A-41EA-9D37-FB4CBAE0778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332067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54056-E1B3-481A-A8F6-0C57951D5CA2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C24D-908A-41EA-9D37-FB4CBAE0778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178018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54056-E1B3-481A-A8F6-0C57951D5CA2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C24D-908A-41EA-9D37-FB4CBAE0778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34222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54056-E1B3-481A-A8F6-0C57951D5CA2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C24D-908A-41EA-9D37-FB4CBAE0778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227481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54056-E1B3-481A-A8F6-0C57951D5CA2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C24D-908A-41EA-9D37-FB4CBAE0778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115135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54056-E1B3-481A-A8F6-0C57951D5CA2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C24D-908A-41EA-9D37-FB4CBAE0778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00261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54056-E1B3-481A-A8F6-0C57951D5CA2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C24D-908A-41EA-9D37-FB4CBAE0778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728094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54056-E1B3-481A-A8F6-0C57951D5CA2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C24D-908A-41EA-9D37-FB4CBAE0778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2682240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54056-E1B3-481A-A8F6-0C57951D5CA2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C24D-908A-41EA-9D37-FB4CBAE0778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549129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154056-E1B3-481A-A8F6-0C57951D5CA2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B0C24D-908A-41EA-9D37-FB4CBAE0778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23528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D35A64DC-CC28-4033-BFF8-C0724C8C17A3}"/>
              </a:ext>
            </a:extLst>
          </p:cNvPr>
          <p:cNvSpPr txBox="1"/>
          <p:nvPr/>
        </p:nvSpPr>
        <p:spPr>
          <a:xfrm>
            <a:off x="0" y="1870364"/>
            <a:ext cx="19451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PH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37A30DF-4AFB-41A2-8ADA-B3690B8985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51E4E17-A02B-454E-9610-5ECDE1F947D7}"/>
              </a:ext>
            </a:extLst>
          </p:cNvPr>
          <p:cNvSpPr txBox="1"/>
          <p:nvPr/>
        </p:nvSpPr>
        <p:spPr>
          <a:xfrm>
            <a:off x="0" y="1039085"/>
            <a:ext cx="19850100" cy="3725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3611" dirty="0">
                <a:ln w="66675">
                  <a:solidFill>
                    <a:schemeClr val="bg1"/>
                  </a:solidFill>
                </a:ln>
                <a:solidFill>
                  <a:srgbClr val="3992B1"/>
                </a:solidFill>
                <a:effectLst>
                  <a:outerShdw blurRad="50800" dist="38100" dir="5400000" algn="ctr" rotWithShape="0">
                    <a:schemeClr val="tx1"/>
                  </a:outerShdw>
                </a:effectLst>
                <a:latin typeface="Luckiest Guy" panose="02000506000000020004" pitchFamily="2" charset="0"/>
              </a:rPr>
              <a:t>~PERISCOPE~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E6A8C65-184E-4688-AEC7-8497C36199AC}"/>
              </a:ext>
            </a:extLst>
          </p:cNvPr>
          <p:cNvSpPr txBox="1"/>
          <p:nvPr/>
        </p:nvSpPr>
        <p:spPr>
          <a:xfrm>
            <a:off x="-1241" y="3365460"/>
            <a:ext cx="19850100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8000" dirty="0">
                <a:ln w="66675">
                  <a:solidFill>
                    <a:schemeClr val="bg1"/>
                  </a:solidFill>
                </a:ln>
                <a:solidFill>
                  <a:srgbClr val="D85343"/>
                </a:solidFill>
                <a:effectLst>
                  <a:outerShdw blurRad="50800" dist="38100" dir="5400000" algn="ctr" rotWithShape="0">
                    <a:schemeClr val="tx1"/>
                  </a:outerShdw>
                </a:effectLst>
                <a:latin typeface="Luckiest Guy" panose="02000506000000020004" pitchFamily="2" charset="0"/>
              </a:rPr>
              <a:t>MARKETING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53D67EB-E55F-42BD-A8D6-F4363A1C6560}"/>
              </a:ext>
            </a:extLst>
          </p:cNvPr>
          <p:cNvSpPr txBox="1"/>
          <p:nvPr/>
        </p:nvSpPr>
        <p:spPr>
          <a:xfrm>
            <a:off x="0" y="7232068"/>
            <a:ext cx="198501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400" dirty="0">
                <a:latin typeface="Orator Std" panose="020D0509020203030204" pitchFamily="49" charset="0"/>
              </a:rPr>
              <a:t>Discover The Power Of Streaming Video And Periscope</a:t>
            </a:r>
          </a:p>
          <a:p>
            <a:pPr algn="ctr"/>
            <a:r>
              <a:rPr lang="en-PH" sz="4400" dirty="0">
                <a:latin typeface="Orator Std" panose="020D0509020203030204" pitchFamily="49" charset="0"/>
              </a:rPr>
              <a:t>To Get Hordes Of Targeted Traffic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61886AE-83D3-416C-8A42-3F19F15B2C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471" y="-3102744"/>
            <a:ext cx="19847618" cy="3164444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C50A589-187F-4EC7-97D4-AD32EC34DC73}"/>
              </a:ext>
            </a:extLst>
          </p:cNvPr>
          <p:cNvSpPr txBox="1"/>
          <p:nvPr/>
        </p:nvSpPr>
        <p:spPr>
          <a:xfrm>
            <a:off x="415640" y="83128"/>
            <a:ext cx="1985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5400" spc="8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 NAME</a:t>
            </a:r>
          </a:p>
        </p:txBody>
      </p:sp>
    </p:spTree>
    <p:extLst>
      <p:ext uri="{BB962C8B-B14F-4D97-AF65-F5344CB8AC3E}">
        <p14:creationId xmlns:p14="http://schemas.microsoft.com/office/powerpoint/2010/main" val="42231732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</TotalTime>
  <Words>20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Luckiest Guy</vt:lpstr>
      <vt:lpstr>Orator Std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Pixa Build</dc:creator>
  <cp:lastModifiedBy>Pixa Build</cp:lastModifiedBy>
  <cp:revision>2</cp:revision>
  <dcterms:created xsi:type="dcterms:W3CDTF">2018-07-02T16:51:30Z</dcterms:created>
  <dcterms:modified xsi:type="dcterms:W3CDTF">2018-07-02T17:12:27Z</dcterms:modified>
</cp:coreProperties>
</file>