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9F3D4-6550-45BF-A9A3-1DEBC2101963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8749-FBE4-4F7E-B141-AD433E4F21AB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30448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9F3D4-6550-45BF-A9A3-1DEBC2101963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8749-FBE4-4F7E-B141-AD433E4F21AB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7050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9F3D4-6550-45BF-A9A3-1DEBC2101963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8749-FBE4-4F7E-B141-AD433E4F21AB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4425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9F3D4-6550-45BF-A9A3-1DEBC2101963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8749-FBE4-4F7E-B141-AD433E4F21AB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04308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9F3D4-6550-45BF-A9A3-1DEBC2101963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8749-FBE4-4F7E-B141-AD433E4F21AB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41211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9F3D4-6550-45BF-A9A3-1DEBC2101963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8749-FBE4-4F7E-B141-AD433E4F21AB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95733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9F3D4-6550-45BF-A9A3-1DEBC2101963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8749-FBE4-4F7E-B141-AD433E4F21AB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40698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9F3D4-6550-45BF-A9A3-1DEBC2101963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8749-FBE4-4F7E-B141-AD433E4F21AB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75064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9F3D4-6550-45BF-A9A3-1DEBC2101963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8749-FBE4-4F7E-B141-AD433E4F21AB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47078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9F3D4-6550-45BF-A9A3-1DEBC2101963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8749-FBE4-4F7E-B141-AD433E4F21AB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92316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9F3D4-6550-45BF-A9A3-1DEBC2101963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8749-FBE4-4F7E-B141-AD433E4F21AB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12597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9F3D4-6550-45BF-A9A3-1DEBC2101963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A8749-FBE4-4F7E-B141-AD433E4F21AB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66432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97F7D8-A499-402F-A138-24357E273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2B3162-3A75-4722-8AC9-A184A3D00CBA}"/>
              </a:ext>
            </a:extLst>
          </p:cNvPr>
          <p:cNvSpPr txBox="1"/>
          <p:nvPr/>
        </p:nvSpPr>
        <p:spPr>
          <a:xfrm>
            <a:off x="0" y="2161312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7200" b="1" spc="11000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Castellar" panose="020A0402060406010301" pitchFamily="18" charset="0"/>
              </a:rPr>
              <a:t> PERISCOPE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4C26D7-D321-4D48-8082-151393FB22FC}"/>
              </a:ext>
            </a:extLst>
          </p:cNvPr>
          <p:cNvSpPr txBox="1"/>
          <p:nvPr/>
        </p:nvSpPr>
        <p:spPr>
          <a:xfrm>
            <a:off x="0" y="3029129"/>
            <a:ext cx="198501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9900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Castellar" panose="020A0402060406010301" pitchFamily="18" charset="0"/>
              </a:rPr>
              <a:t>MARKETING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2823E3-FDE8-4E0E-8971-2E0E0E8ECDA0}"/>
              </a:ext>
            </a:extLst>
          </p:cNvPr>
          <p:cNvSpPr txBox="1"/>
          <p:nvPr/>
        </p:nvSpPr>
        <p:spPr>
          <a:xfrm>
            <a:off x="0" y="6151422"/>
            <a:ext cx="19847618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700" dirty="0">
                <a:solidFill>
                  <a:schemeClr val="bg1"/>
                </a:solidFill>
                <a:latin typeface="Rage Italic" panose="03070502040507070304" pitchFamily="66" charset="0"/>
              </a:rPr>
              <a:t>Discover  The Power Of Streaming Video And Periscope To Get Hordes Of Targeted Traffic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90D154-CFC6-46F6-AE9C-1AD4E6D0B01D}"/>
              </a:ext>
            </a:extLst>
          </p:cNvPr>
          <p:cNvSpPr txBox="1"/>
          <p:nvPr/>
        </p:nvSpPr>
        <p:spPr>
          <a:xfrm>
            <a:off x="0" y="28845167"/>
            <a:ext cx="19850100" cy="1389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432" spc="5000" dirty="0">
                <a:solidFill>
                  <a:schemeClr val="bg1"/>
                </a:solidFill>
                <a:effectLst>
                  <a:outerShdw blurRad="50800" dist="127000" dir="3600000" algn="ctr" rotWithShape="0">
                    <a:schemeClr val="tx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8301721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19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Castellar</vt:lpstr>
      <vt:lpstr>Rage Italic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2018-07-02T16:13:37Z</dcterms:created>
  <dcterms:modified xsi:type="dcterms:W3CDTF">2018-07-02T16:26:53Z</dcterms:modified>
</cp:coreProperties>
</file>