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8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34627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24973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95998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29013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37194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93321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83697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05635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60321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0642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3438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03F61-A7FC-41A9-BDD7-C9DB1EDDE9EA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CB75A-0811-4D14-9886-329FDDDF17F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24590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E79FBF-AC38-45DD-9AEA-538308754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C5692A-4710-47EA-B207-12B0D70AE018}"/>
              </a:ext>
            </a:extLst>
          </p:cNvPr>
          <p:cNvSpPr txBox="1"/>
          <p:nvPr/>
        </p:nvSpPr>
        <p:spPr>
          <a:xfrm>
            <a:off x="0" y="1662548"/>
            <a:ext cx="19850100" cy="947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555" spc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~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6337C4-EE1A-4934-880A-9625E9F309B0}"/>
              </a:ext>
            </a:extLst>
          </p:cNvPr>
          <p:cNvSpPr txBox="1"/>
          <p:nvPr/>
        </p:nvSpPr>
        <p:spPr>
          <a:xfrm>
            <a:off x="0" y="1911921"/>
            <a:ext cx="19850100" cy="5273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3668" dirty="0">
                <a:solidFill>
                  <a:schemeClr val="bg1"/>
                </a:solidFill>
                <a:latin typeface="Impact" panose="020B0806030902050204" pitchFamily="34" charset="0"/>
                <a:cs typeface="Times New Roman" panose="02020603050405020304" pitchFamily="18" charset="0"/>
              </a:rPr>
              <a:t>PERISCOPE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5FD6A9-C463-4FAD-81AE-4A3338CF1D23}"/>
              </a:ext>
            </a:extLst>
          </p:cNvPr>
          <p:cNvSpPr txBox="1"/>
          <p:nvPr/>
        </p:nvSpPr>
        <p:spPr>
          <a:xfrm>
            <a:off x="124692" y="5444836"/>
            <a:ext cx="19850100" cy="5042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168" dirty="0">
                <a:solidFill>
                  <a:srgbClr val="FFC887"/>
                </a:solidFill>
                <a:latin typeface="Impact" panose="020B0806030902050204" pitchFamily="34" charset="0"/>
              </a:rPr>
              <a:t>MARKETING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1C3548-41C4-4CB4-8165-6B9C9817DD62}"/>
              </a:ext>
            </a:extLst>
          </p:cNvPr>
          <p:cNvSpPr txBox="1"/>
          <p:nvPr/>
        </p:nvSpPr>
        <p:spPr>
          <a:xfrm>
            <a:off x="41564" y="9809018"/>
            <a:ext cx="19850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dirty="0">
                <a:solidFill>
                  <a:schemeClr val="bg1"/>
                </a:solidFill>
                <a:latin typeface="Orator Std" panose="020D0509020203030204" pitchFamily="49" charset="0"/>
              </a:rPr>
              <a:t>Discover The Power Of Streaming Video And Periscope</a:t>
            </a:r>
          </a:p>
          <a:p>
            <a:pPr algn="ctr"/>
            <a:r>
              <a:rPr lang="en-PH" sz="4800" dirty="0">
                <a:solidFill>
                  <a:schemeClr val="bg1"/>
                </a:solidFill>
                <a:latin typeface="Orator Std" panose="020D0509020203030204" pitchFamily="49" charset="0"/>
              </a:rPr>
              <a:t>To Get Hordes Of Targeted Traffic</a:t>
            </a:r>
          </a:p>
        </p:txBody>
      </p:sp>
    </p:spTree>
    <p:extLst>
      <p:ext uri="{BB962C8B-B14F-4D97-AF65-F5344CB8AC3E}">
        <p14:creationId xmlns:p14="http://schemas.microsoft.com/office/powerpoint/2010/main" val="1691668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Orator Std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2018-07-02T15:24:41Z</dcterms:created>
  <dcterms:modified xsi:type="dcterms:W3CDTF">2018-07-02T15:39:14Z</dcterms:modified>
</cp:coreProperties>
</file>