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3286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72379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2719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5365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4171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0656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3926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39958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54379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3754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60758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5A2B2-9076-4314-ABA9-9A0868B40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7183-E3FC-46FE-9938-937953002AE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5949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291309-5DFC-44BD-BCDD-4D883B645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9E9405-8705-4136-942B-991F2D8EE3CE}"/>
              </a:ext>
            </a:extLst>
          </p:cNvPr>
          <p:cNvSpPr txBox="1"/>
          <p:nvPr/>
        </p:nvSpPr>
        <p:spPr>
          <a:xfrm>
            <a:off x="0" y="957416"/>
            <a:ext cx="1985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3DF8B-4E10-4762-B138-F2A5EFC0E5E7}"/>
              </a:ext>
            </a:extLst>
          </p:cNvPr>
          <p:cNvSpPr txBox="1"/>
          <p:nvPr/>
        </p:nvSpPr>
        <p:spPr>
          <a:xfrm>
            <a:off x="-1241" y="2038990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5DF257-BA95-41C5-8E38-F510674B72AC}"/>
              </a:ext>
            </a:extLst>
          </p:cNvPr>
          <p:cNvSpPr txBox="1"/>
          <p:nvPr/>
        </p:nvSpPr>
        <p:spPr>
          <a:xfrm>
            <a:off x="1237009" y="5277124"/>
            <a:ext cx="17373600" cy="7570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0"/>
              </a:lnSpc>
            </a:pPr>
            <a:r>
              <a:rPr lang="en-PH" sz="17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PINTEREST</a:t>
            </a:r>
          </a:p>
          <a:p>
            <a:pPr>
              <a:lnSpc>
                <a:spcPts val="20000"/>
              </a:lnSpc>
            </a:pPr>
            <a:r>
              <a:rPr lang="en-PH" sz="21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MARKETING</a:t>
            </a:r>
          </a:p>
          <a:p>
            <a:pPr>
              <a:lnSpc>
                <a:spcPts val="20000"/>
              </a:lnSpc>
            </a:pPr>
            <a:r>
              <a:rPr lang="en-PH" sz="16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EXCELLENCE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6DC61A-8BB8-491C-B86C-661A47B16E81}"/>
              </a:ext>
            </a:extLst>
          </p:cNvPr>
          <p:cNvSpPr txBox="1"/>
          <p:nvPr/>
        </p:nvSpPr>
        <p:spPr>
          <a:xfrm>
            <a:off x="9923809" y="21565148"/>
            <a:ext cx="17373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How To Unlock The</a:t>
            </a:r>
          </a:p>
          <a:p>
            <a:r>
              <a:rPr lang="en-PH" sz="5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Power Of Pinterest And</a:t>
            </a:r>
          </a:p>
          <a:p>
            <a:r>
              <a:rPr lang="en-PH" sz="5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Generate Unlimited Free</a:t>
            </a:r>
          </a:p>
          <a:p>
            <a:r>
              <a:rPr lang="en-PH" sz="5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Targeted Traffic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45C0D2-E077-4AEE-8D18-3EBD256CFA23}"/>
              </a:ext>
            </a:extLst>
          </p:cNvPr>
          <p:cNvSpPr txBox="1"/>
          <p:nvPr/>
        </p:nvSpPr>
        <p:spPr>
          <a:xfrm>
            <a:off x="8268321" y="29007658"/>
            <a:ext cx="10762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sz="7200" spc="3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880047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49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1</cp:revision>
  <dcterms:created xsi:type="dcterms:W3CDTF">2018-07-02T17:05:11Z</dcterms:created>
  <dcterms:modified xsi:type="dcterms:W3CDTF">2018-07-02T17:13:14Z</dcterms:modified>
</cp:coreProperties>
</file>