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17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59805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3770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66173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37649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92966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59454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3849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90902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08154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9542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7778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5D6A4-15E1-44E5-A538-D6EEA6386BAF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D468B-1BF2-4722-802A-AE97D2265E3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51101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red light&#10;&#10;Description generated with high confidence">
            <a:extLst>
              <a:ext uri="{FF2B5EF4-FFF2-40B4-BE49-F238E27FC236}">
                <a16:creationId xmlns:a16="http://schemas.microsoft.com/office/drawing/2014/main" id="{DE54BFB9-7C6F-4034-A051-BA9A999B05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8C84B5-A84C-47C4-88D7-B97F7C264805}"/>
              </a:ext>
            </a:extLst>
          </p:cNvPr>
          <p:cNvSpPr txBox="1"/>
          <p:nvPr/>
        </p:nvSpPr>
        <p:spPr>
          <a:xfrm>
            <a:off x="0" y="1164464"/>
            <a:ext cx="198501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800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BB7351-5026-4F9D-86E3-2711C0BB0E03}"/>
              </a:ext>
            </a:extLst>
          </p:cNvPr>
          <p:cNvSpPr txBox="1"/>
          <p:nvPr/>
        </p:nvSpPr>
        <p:spPr>
          <a:xfrm>
            <a:off x="9450041" y="4021964"/>
            <a:ext cx="693295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400" spc="10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YOUR NAME’S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4D6168-966E-4D18-B27D-60E719AFD355}"/>
              </a:ext>
            </a:extLst>
          </p:cNvPr>
          <p:cNvSpPr txBox="1"/>
          <p:nvPr/>
        </p:nvSpPr>
        <p:spPr>
          <a:xfrm>
            <a:off x="381000" y="7166762"/>
            <a:ext cx="1984761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9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MARKETING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E7C818-8DEF-4CD3-B5FF-9E6C5CFACE2A}"/>
              </a:ext>
            </a:extLst>
          </p:cNvPr>
          <p:cNvSpPr txBox="1"/>
          <p:nvPr/>
        </p:nvSpPr>
        <p:spPr>
          <a:xfrm>
            <a:off x="381000" y="10628105"/>
            <a:ext cx="1984761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8400" dirty="0">
                <a:ln w="101600">
                  <a:solidFill>
                    <a:srgbClr val="FF0030"/>
                  </a:solidFill>
                </a:ln>
                <a:latin typeface="Channel" pitchFamily="2" charset="0"/>
                <a:cs typeface="Times New Roman" panose="02020603050405020304" pitchFamily="18" charset="0"/>
              </a:rPr>
              <a:t>Excellence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BD2A50-38A1-4986-8595-F597BA2A0C46}"/>
              </a:ext>
            </a:extLst>
          </p:cNvPr>
          <p:cNvSpPr txBox="1"/>
          <p:nvPr/>
        </p:nvSpPr>
        <p:spPr>
          <a:xfrm>
            <a:off x="2689095" y="16609031"/>
            <a:ext cx="14471910" cy="1355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0"/>
              </a:lnSpc>
            </a:pPr>
            <a:r>
              <a:rPr lang="en-PH" sz="175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HOW TO UNLOCK</a:t>
            </a:r>
          </a:p>
          <a:p>
            <a:pPr algn="ctr">
              <a:lnSpc>
                <a:spcPts val="15000"/>
              </a:lnSpc>
            </a:pPr>
            <a:r>
              <a:rPr lang="en-PH" sz="175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THE POWER OF</a:t>
            </a:r>
          </a:p>
          <a:p>
            <a:pPr algn="ctr">
              <a:lnSpc>
                <a:spcPts val="15000"/>
              </a:lnSpc>
            </a:pPr>
            <a:r>
              <a:rPr lang="en-PH" sz="175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PINTEREST</a:t>
            </a:r>
          </a:p>
          <a:p>
            <a:pPr algn="ctr">
              <a:lnSpc>
                <a:spcPts val="15000"/>
              </a:lnSpc>
            </a:pPr>
            <a:r>
              <a:rPr lang="en-PH" sz="175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AND GENERATE</a:t>
            </a:r>
          </a:p>
          <a:p>
            <a:pPr algn="ctr">
              <a:lnSpc>
                <a:spcPts val="15000"/>
              </a:lnSpc>
            </a:pPr>
            <a:r>
              <a:rPr lang="en-PH" sz="175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UNLIMITED FREE,</a:t>
            </a:r>
          </a:p>
          <a:p>
            <a:pPr algn="ctr">
              <a:lnSpc>
                <a:spcPts val="15000"/>
              </a:lnSpc>
            </a:pPr>
            <a:r>
              <a:rPr lang="en-PH" sz="175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TARGETED</a:t>
            </a:r>
          </a:p>
          <a:p>
            <a:pPr algn="ctr">
              <a:lnSpc>
                <a:spcPts val="15000"/>
              </a:lnSpc>
            </a:pPr>
            <a:r>
              <a:rPr lang="en-PH" sz="175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TRAFFIC</a:t>
            </a:r>
          </a:p>
        </p:txBody>
      </p:sp>
    </p:spTree>
    <p:extLst>
      <p:ext uri="{BB962C8B-B14F-4D97-AF65-F5344CB8AC3E}">
        <p14:creationId xmlns:p14="http://schemas.microsoft.com/office/powerpoint/2010/main" val="1886979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26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Channel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2</cp:revision>
  <dcterms:created xsi:type="dcterms:W3CDTF">2018-07-02T16:40:40Z</dcterms:created>
  <dcterms:modified xsi:type="dcterms:W3CDTF">2018-07-02T16:52:57Z</dcterms:modified>
</cp:coreProperties>
</file>