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-1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3188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1712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0756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269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8059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7265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3418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82520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2846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8413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4899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3825E-CE90-439B-A102-F6281EB43C1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E2E6A-D797-4C83-AD59-8F9C38FFFAD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3147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electronics&#10;&#10;Description generated with high confidence">
            <a:extLst>
              <a:ext uri="{FF2B5EF4-FFF2-40B4-BE49-F238E27FC236}">
                <a16:creationId xmlns:a16="http://schemas.microsoft.com/office/drawing/2014/main" id="{DA2EE332-275D-4BA3-A4DD-C4F14CD86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2BF66E-E17A-496F-A275-AA6059BE0EE1}"/>
              </a:ext>
            </a:extLst>
          </p:cNvPr>
          <p:cNvSpPr txBox="1"/>
          <p:nvPr/>
        </p:nvSpPr>
        <p:spPr>
          <a:xfrm>
            <a:off x="0" y="914400"/>
            <a:ext cx="1984761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8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2C633B-E03B-4228-8FE6-5894A671C8DF}"/>
              </a:ext>
            </a:extLst>
          </p:cNvPr>
          <p:cNvSpPr txBox="1"/>
          <p:nvPr/>
        </p:nvSpPr>
        <p:spPr>
          <a:xfrm>
            <a:off x="2482" y="4648200"/>
            <a:ext cx="19847618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500" dirty="0">
                <a:latin typeface="Impact" panose="020B0806030902050204" pitchFamily="34" charset="0"/>
                <a:cs typeface="Times New Roman" panose="02020603050405020304" pitchFamily="18" charset="0"/>
              </a:rPr>
              <a:t>MARKETING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B8F7CF-8E2C-48ED-BF56-7A0DDCB04DC5}"/>
              </a:ext>
            </a:extLst>
          </p:cNvPr>
          <p:cNvSpPr txBox="1"/>
          <p:nvPr/>
        </p:nvSpPr>
        <p:spPr>
          <a:xfrm>
            <a:off x="533400" y="8772406"/>
            <a:ext cx="1984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0" spc="7500" dirty="0">
                <a:solidFill>
                  <a:srgbClr val="FF0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1DE09A-6DDB-46BC-B3F1-203ED454BA66}"/>
              </a:ext>
            </a:extLst>
          </p:cNvPr>
          <p:cNvSpPr txBox="1"/>
          <p:nvPr/>
        </p:nvSpPr>
        <p:spPr>
          <a:xfrm rot="20277112">
            <a:off x="4000499" y="18400829"/>
            <a:ext cx="112776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7300" dirty="0">
                <a:solidFill>
                  <a:schemeClr val="bg1"/>
                </a:solidFill>
                <a:latin typeface="Impact" panose="020B0806030902050204" pitchFamily="34" charset="0"/>
              </a:rPr>
              <a:t>How To Unlock The</a:t>
            </a:r>
          </a:p>
          <a:p>
            <a:r>
              <a:rPr lang="en-PH" sz="7300" dirty="0">
                <a:solidFill>
                  <a:schemeClr val="bg1"/>
                </a:solidFill>
                <a:latin typeface="Impact" panose="020B0806030902050204" pitchFamily="34" charset="0"/>
              </a:rPr>
              <a:t>Power Of Pinterest And</a:t>
            </a:r>
          </a:p>
          <a:p>
            <a:r>
              <a:rPr lang="en-PH" sz="7300" dirty="0">
                <a:solidFill>
                  <a:schemeClr val="bg1"/>
                </a:solidFill>
                <a:latin typeface="Impact" panose="020B0806030902050204" pitchFamily="34" charset="0"/>
              </a:rPr>
              <a:t>Generate Unlimited Free,</a:t>
            </a:r>
          </a:p>
          <a:p>
            <a:r>
              <a:rPr lang="en-PH" sz="7300" dirty="0">
                <a:solidFill>
                  <a:schemeClr val="bg1"/>
                </a:solidFill>
                <a:latin typeface="Impact" panose="020B0806030902050204" pitchFamily="34" charset="0"/>
              </a:rPr>
              <a:t>Targeted Traffic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BD7A5E-A363-4DBB-9D9E-94EE6A0D3A5F}"/>
              </a:ext>
            </a:extLst>
          </p:cNvPr>
          <p:cNvSpPr txBox="1"/>
          <p:nvPr/>
        </p:nvSpPr>
        <p:spPr>
          <a:xfrm>
            <a:off x="6720792" y="28424089"/>
            <a:ext cx="121743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PH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r"/>
            <a:r>
              <a:rPr lang="en-PH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an, </a:t>
            </a:r>
            <a:r>
              <a:rPr lang="en-PH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PH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PH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ne”</a:t>
            </a:r>
          </a:p>
        </p:txBody>
      </p:sp>
    </p:spTree>
    <p:extLst>
      <p:ext uri="{BB962C8B-B14F-4D97-AF65-F5344CB8AC3E}">
        <p14:creationId xmlns:p14="http://schemas.microsoft.com/office/powerpoint/2010/main" val="1982933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41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2018-07-02T16:53:41Z</dcterms:created>
  <dcterms:modified xsi:type="dcterms:W3CDTF">2018-07-02T17:04:16Z</dcterms:modified>
</cp:coreProperties>
</file>