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D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25" d="100"/>
          <a:sy n="25" d="100"/>
        </p:scale>
        <p:origin x="1854" y="-17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497"/>
            <a:ext cx="16872585" cy="11018332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2738"/>
            <a:ext cx="14887575" cy="7641035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50070-0C72-4004-9601-F5A120466AAE}" type="datetimeFigureOut">
              <a:rPr lang="en-GB" smtClean="0"/>
              <a:t>03/07/2018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D66A9-BA71-4501-A317-39816CED5B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2614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50070-0C72-4004-9601-F5A120466AAE}" type="datetimeFigureOut">
              <a:rPr lang="en-GB" smtClean="0"/>
              <a:t>03/07/2018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D66A9-BA71-4501-A317-39816CED5B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760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84"/>
            <a:ext cx="4280178" cy="268205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84"/>
            <a:ext cx="12592407" cy="2682055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50070-0C72-4004-9601-F5A120466AAE}" type="datetimeFigureOut">
              <a:rPr lang="en-GB" smtClean="0"/>
              <a:t>03/07/2018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D66A9-BA71-4501-A317-39816CED5B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7991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50070-0C72-4004-9601-F5A120466AAE}" type="datetimeFigureOut">
              <a:rPr lang="en-GB" smtClean="0"/>
              <a:t>03/07/2018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D66A9-BA71-4501-A317-39816CED5B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5048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90131"/>
            <a:ext cx="17120711" cy="1316485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9529"/>
            <a:ext cx="17120711" cy="6923085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50070-0C72-4004-9601-F5A120466AAE}" type="datetimeFigureOut">
              <a:rPr lang="en-GB" smtClean="0"/>
              <a:t>03/07/2018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D66A9-BA71-4501-A317-39816CED5B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4150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921"/>
            <a:ext cx="8436293" cy="200806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921"/>
            <a:ext cx="8436293" cy="200806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50070-0C72-4004-9601-F5A120466AAE}" type="datetimeFigureOut">
              <a:rPr lang="en-GB" smtClean="0"/>
              <a:t>03/07/2018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D66A9-BA71-4501-A317-39816CED5B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7422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91"/>
            <a:ext cx="17120711" cy="61172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8256"/>
            <a:ext cx="8397521" cy="380220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60457"/>
            <a:ext cx="8397521" cy="1700369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8256"/>
            <a:ext cx="8438878" cy="380220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60457"/>
            <a:ext cx="8438878" cy="1700369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50070-0C72-4004-9601-F5A120466AAE}" type="datetimeFigureOut">
              <a:rPr lang="en-GB" smtClean="0"/>
              <a:t>03/07/2018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D66A9-BA71-4501-A317-39816CED5B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26434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50070-0C72-4004-9601-F5A120466AAE}" type="datetimeFigureOut">
              <a:rPr lang="en-GB" smtClean="0"/>
              <a:t>03/07/2018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D66A9-BA71-4501-A317-39816CED5B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3692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50070-0C72-4004-9601-F5A120466AAE}" type="datetimeFigureOut">
              <a:rPr lang="en-GB" smtClean="0"/>
              <a:t>03/07/2018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D66A9-BA71-4501-A317-39816CED5B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723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893"/>
            <a:ext cx="6402174" cy="7384627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790"/>
            <a:ext cx="10049113" cy="22490877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520"/>
            <a:ext cx="6402174" cy="17589773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50070-0C72-4004-9601-F5A120466AAE}" type="datetimeFigureOut">
              <a:rPr lang="en-GB" smtClean="0"/>
              <a:t>03/07/2018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D66A9-BA71-4501-A317-39816CED5B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7615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893"/>
            <a:ext cx="6402174" cy="7384627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790"/>
            <a:ext cx="10049113" cy="22490877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520"/>
            <a:ext cx="6402174" cy="17589773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50070-0C72-4004-9601-F5A120466AAE}" type="datetimeFigureOut">
              <a:rPr lang="en-GB" smtClean="0"/>
              <a:t>03/07/2018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D66A9-BA71-4501-A317-39816CED5B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1661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91"/>
            <a:ext cx="17120711" cy="61172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921"/>
            <a:ext cx="17120711" cy="200806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3385"/>
            <a:ext cx="4466273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E50070-0C72-4004-9601-F5A120466AAE}" type="datetimeFigureOut">
              <a:rPr lang="en-GB" smtClean="0"/>
              <a:t>03/07/2018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3385"/>
            <a:ext cx="6699409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3385"/>
            <a:ext cx="4466273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1D66A9-BA71-4501-A317-39816CED5B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6992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396A671-C51A-4810-9466-D22217A6EC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978"/>
            <a:ext cx="19847618" cy="3164444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D358968-98E5-4170-8533-DD7D686C9131}"/>
              </a:ext>
            </a:extLst>
          </p:cNvPr>
          <p:cNvSpPr txBox="1"/>
          <p:nvPr/>
        </p:nvSpPr>
        <p:spPr>
          <a:xfrm>
            <a:off x="0" y="1533832"/>
            <a:ext cx="1985010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300" spc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 NEW YORK TIMES BEST SELLING AUTHOR ~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4ECE6F-FCE8-415D-BA84-7D6FC5C44EB2}"/>
              </a:ext>
            </a:extLst>
          </p:cNvPr>
          <p:cNvSpPr txBox="1"/>
          <p:nvPr/>
        </p:nvSpPr>
        <p:spPr>
          <a:xfrm>
            <a:off x="0" y="2518370"/>
            <a:ext cx="198501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5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“Lorem ipsum dolor sit amet, vidisse expetenda vim an, nec</a:t>
            </a:r>
          </a:p>
          <a:p>
            <a:pPr algn="ctr"/>
            <a:r>
              <a:rPr lang="pt-BR" sz="35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mazim fuisset ne, nibh omnium fierent te has.”</a:t>
            </a:r>
            <a:endParaRPr lang="en-GB" sz="35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9A4E16E-8245-47A6-8630-3DFDFC709A99}"/>
              </a:ext>
            </a:extLst>
          </p:cNvPr>
          <p:cNvSpPr txBox="1"/>
          <p:nvPr/>
        </p:nvSpPr>
        <p:spPr>
          <a:xfrm>
            <a:off x="800100" y="19583400"/>
            <a:ext cx="81915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PINTEREST</a:t>
            </a:r>
            <a:endParaRPr lang="en-GB" sz="1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4212C1-BF11-42AC-B809-62B214F16B6A}"/>
              </a:ext>
            </a:extLst>
          </p:cNvPr>
          <p:cNvSpPr txBox="1"/>
          <p:nvPr/>
        </p:nvSpPr>
        <p:spPr>
          <a:xfrm>
            <a:off x="-1241" y="20955000"/>
            <a:ext cx="198501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8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MARKETING EXCELLENCE</a:t>
            </a:r>
            <a:endParaRPr lang="en-GB" sz="98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916100F-635E-4A0C-8DA6-764F84EC1173}"/>
              </a:ext>
            </a:extLst>
          </p:cNvPr>
          <p:cNvSpPr txBox="1"/>
          <p:nvPr/>
        </p:nvSpPr>
        <p:spPr>
          <a:xfrm>
            <a:off x="-1241" y="23071283"/>
            <a:ext cx="198501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  <a:latin typeface="Microsoft PhagsPa" panose="020B0502040204020203" pitchFamily="34" charset="0"/>
                <a:cs typeface="Arial" panose="020B0604020202020204" pitchFamily="34" charset="0"/>
              </a:rPr>
              <a:t>HOW TO </a:t>
            </a:r>
            <a:r>
              <a:rPr lang="en-US" sz="6000" b="1" dirty="0">
                <a:solidFill>
                  <a:srgbClr val="FF7D82"/>
                </a:solidFill>
                <a:latin typeface="Microsoft PhagsPa" panose="020B0502040204020203" pitchFamily="34" charset="0"/>
                <a:cs typeface="Arial" panose="020B0604020202020204" pitchFamily="34" charset="0"/>
              </a:rPr>
              <a:t>UNLOCK THE POWER OF PINTEREST</a:t>
            </a:r>
          </a:p>
          <a:p>
            <a:pPr algn="ctr"/>
            <a:r>
              <a:rPr lang="en-US" sz="6000" dirty="0">
                <a:solidFill>
                  <a:schemeClr val="bg1"/>
                </a:solidFill>
                <a:latin typeface="Microsoft PhagsPa" panose="020B0502040204020203" pitchFamily="34" charset="0"/>
                <a:cs typeface="Arial" panose="020B0604020202020204" pitchFamily="34" charset="0"/>
              </a:rPr>
              <a:t>AND GENERATE UNLIMITED FREE, TARGETED TRAFFIC</a:t>
            </a:r>
            <a:endParaRPr lang="en-GB" sz="6000" dirty="0">
              <a:solidFill>
                <a:schemeClr val="bg1"/>
              </a:solidFill>
              <a:latin typeface="Microsoft PhagsPa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1546B29-41AC-41CA-850E-FFF60139A0B0}"/>
              </a:ext>
            </a:extLst>
          </p:cNvPr>
          <p:cNvSpPr txBox="1"/>
          <p:nvPr/>
        </p:nvSpPr>
        <p:spPr>
          <a:xfrm>
            <a:off x="0" y="28437677"/>
            <a:ext cx="198501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b="1" dirty="0">
                <a:solidFill>
                  <a:schemeClr val="bg1"/>
                </a:solidFill>
                <a:latin typeface="Microsoft PhagsPa" panose="020B0502040204020203" pitchFamily="34" charset="0"/>
                <a:cs typeface="Arial" panose="020B0604020202020204" pitchFamily="34" charset="0"/>
              </a:rPr>
              <a:t>YOUR NAME</a:t>
            </a:r>
            <a:endParaRPr lang="en-GB" sz="13800" b="1" dirty="0">
              <a:solidFill>
                <a:schemeClr val="bg1"/>
              </a:solidFill>
              <a:latin typeface="Microsoft PhagsPa" panose="020B05020402040202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05643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50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Arial Black</vt:lpstr>
      <vt:lpstr>Calibri</vt:lpstr>
      <vt:lpstr>Calibri Light</vt:lpstr>
      <vt:lpstr>Microsoft PhagsPa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GL2N</dc:creator>
  <cp:lastModifiedBy>GL2N</cp:lastModifiedBy>
  <cp:revision>2</cp:revision>
  <dcterms:created xsi:type="dcterms:W3CDTF">2018-07-03T15:03:04Z</dcterms:created>
  <dcterms:modified xsi:type="dcterms:W3CDTF">2018-07-03T15:10:33Z</dcterms:modified>
</cp:coreProperties>
</file>