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2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294" y="-3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796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719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44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75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64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17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678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82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9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26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917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2A67F-54DE-494D-B4F2-0E3B28AAE553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E56B-F6B0-4096-A850-5C81F8EB6A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05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AF5212-E6A7-4D21-BA80-2A843EB10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12F93B-E757-400A-B4C8-23ACDD80AF8F}"/>
              </a:ext>
            </a:extLst>
          </p:cNvPr>
          <p:cNvSpPr txBox="1"/>
          <p:nvPr/>
        </p:nvSpPr>
        <p:spPr>
          <a:xfrm>
            <a:off x="2005780" y="1887794"/>
            <a:ext cx="38935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800" dirty="0">
                <a:latin typeface="Impact" panose="020B0806030902050204" pitchFamily="34" charset="0"/>
              </a:rPr>
              <a:t>YOUR</a:t>
            </a:r>
          </a:p>
          <a:p>
            <a:pPr algn="ctr"/>
            <a:r>
              <a:rPr lang="en-US" sz="12800" dirty="0">
                <a:latin typeface="Impact" panose="020B0806030902050204" pitchFamily="34" charset="0"/>
              </a:rPr>
              <a:t>NAME</a:t>
            </a:r>
            <a:endParaRPr lang="en-GB" sz="12800" dirty="0">
              <a:latin typeface="Impact" panose="020B08060309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218BCE-08C8-42E9-8A36-E861B5C0630D}"/>
              </a:ext>
            </a:extLst>
          </p:cNvPr>
          <p:cNvSpPr txBox="1"/>
          <p:nvPr/>
        </p:nvSpPr>
        <p:spPr>
          <a:xfrm>
            <a:off x="1106128" y="6143508"/>
            <a:ext cx="5692877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900" dirty="0">
                <a:latin typeface="Impact" panose="020B0806030902050204" pitchFamily="34" charset="0"/>
              </a:rPr>
              <a:t>NEW YORK TIMES</a:t>
            </a:r>
          </a:p>
          <a:p>
            <a:pPr algn="ctr"/>
            <a:r>
              <a:rPr lang="en-US" sz="5900" dirty="0">
                <a:latin typeface="Impact" panose="020B0806030902050204" pitchFamily="34" charset="0"/>
              </a:rPr>
              <a:t>BEST SELLING AUTHOR</a:t>
            </a:r>
            <a:endParaRPr lang="en-GB" sz="5900" dirty="0">
              <a:latin typeface="Impact" panose="020B080603090205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CDF6D8-D41E-457C-A6AC-DFF3E109BC0A}"/>
              </a:ext>
            </a:extLst>
          </p:cNvPr>
          <p:cNvSpPr txBox="1"/>
          <p:nvPr/>
        </p:nvSpPr>
        <p:spPr>
          <a:xfrm>
            <a:off x="12831098" y="1410740"/>
            <a:ext cx="651755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rgbClr val="CC2127"/>
                </a:solidFill>
                <a:latin typeface="Impact" panose="020B0806030902050204" pitchFamily="34" charset="0"/>
              </a:rPr>
              <a:t>ONLINE BONUS CONTENT</a:t>
            </a:r>
          </a:p>
          <a:p>
            <a:pPr algn="r"/>
            <a:r>
              <a:rPr lang="en-US" sz="3600" dirty="0" err="1">
                <a:latin typeface="Impact" panose="020B0806030902050204" pitchFamily="34" charset="0"/>
              </a:rPr>
              <a:t>expetenda</a:t>
            </a:r>
            <a:r>
              <a:rPr lang="en-US" sz="3600" dirty="0">
                <a:latin typeface="Impact" panose="020B0806030902050204" pitchFamily="34" charset="0"/>
              </a:rPr>
              <a:t> vim an, </a:t>
            </a:r>
            <a:r>
              <a:rPr lang="en-US" sz="3600" dirty="0" err="1">
                <a:latin typeface="Impact" panose="020B0806030902050204" pitchFamily="34" charset="0"/>
              </a:rPr>
              <a:t>nec</a:t>
            </a:r>
            <a:endParaRPr lang="en-US" sz="3600" dirty="0">
              <a:latin typeface="Impact" panose="020B0806030902050204" pitchFamily="34" charset="0"/>
            </a:endParaRPr>
          </a:p>
          <a:p>
            <a:pPr algn="r"/>
            <a:r>
              <a:rPr lang="en-US" sz="3600" dirty="0" err="1">
                <a:latin typeface="Impact" panose="020B0806030902050204" pitchFamily="34" charset="0"/>
              </a:rPr>
              <a:t>mazim</a:t>
            </a:r>
            <a:r>
              <a:rPr lang="en-US" sz="3600" dirty="0">
                <a:latin typeface="Impact" panose="020B0806030902050204" pitchFamily="34" charset="0"/>
              </a:rPr>
              <a:t> </a:t>
            </a:r>
            <a:r>
              <a:rPr lang="en-US" sz="3600" dirty="0" err="1">
                <a:latin typeface="Impact" panose="020B0806030902050204" pitchFamily="34" charset="0"/>
              </a:rPr>
              <a:t>fuisset</a:t>
            </a:r>
            <a:r>
              <a:rPr lang="en-US" sz="3600" dirty="0">
                <a:latin typeface="Impact" panose="020B0806030902050204" pitchFamily="34" charset="0"/>
              </a:rPr>
              <a:t> ne, </a:t>
            </a:r>
            <a:r>
              <a:rPr lang="en-US" sz="3600" dirty="0" err="1">
                <a:latin typeface="Impact" panose="020B0806030902050204" pitchFamily="34" charset="0"/>
              </a:rPr>
              <a:t>nibh</a:t>
            </a:r>
            <a:endParaRPr lang="en-US" sz="3600" dirty="0">
              <a:latin typeface="Impact" panose="020B0806030902050204" pitchFamily="34" charset="0"/>
            </a:endParaRPr>
          </a:p>
          <a:p>
            <a:pPr algn="r"/>
            <a:r>
              <a:rPr lang="en-US" sz="3600" dirty="0">
                <a:latin typeface="Impact" panose="020B0806030902050204" pitchFamily="34" charset="0"/>
              </a:rPr>
              <a:t>omnium </a:t>
            </a:r>
            <a:r>
              <a:rPr lang="en-US" sz="3600" dirty="0" err="1">
                <a:latin typeface="Impact" panose="020B0806030902050204" pitchFamily="34" charset="0"/>
              </a:rPr>
              <a:t>fierent</a:t>
            </a:r>
            <a:r>
              <a:rPr lang="en-US" sz="3600" dirty="0">
                <a:latin typeface="Impact" panose="020B0806030902050204" pitchFamily="34" charset="0"/>
              </a:rPr>
              <a:t> </a:t>
            </a:r>
            <a:r>
              <a:rPr lang="en-US" sz="3600" dirty="0" err="1">
                <a:latin typeface="Impact" panose="020B0806030902050204" pitchFamily="34" charset="0"/>
              </a:rPr>
              <a:t>te</a:t>
            </a:r>
            <a:r>
              <a:rPr lang="en-US" sz="3600" dirty="0">
                <a:latin typeface="Impact" panose="020B0806030902050204" pitchFamily="34" charset="0"/>
              </a:rPr>
              <a:t> has.”</a:t>
            </a:r>
            <a:endParaRPr lang="en-GB" sz="3600" dirty="0">
              <a:latin typeface="Impact" panose="020B080603090205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C8BE62-179E-40F7-8992-4816883EE74F}"/>
              </a:ext>
            </a:extLst>
          </p:cNvPr>
          <p:cNvSpPr txBox="1"/>
          <p:nvPr/>
        </p:nvSpPr>
        <p:spPr>
          <a:xfrm>
            <a:off x="1241" y="13385339"/>
            <a:ext cx="19848859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700" dirty="0">
                <a:solidFill>
                  <a:schemeClr val="bg1"/>
                </a:solidFill>
                <a:latin typeface="Backpack Personal Use" pitchFamily="2" charset="0"/>
              </a:rPr>
              <a:t>marketing excellence</a:t>
            </a:r>
            <a:endParaRPr lang="en-GB" sz="21700" dirty="0">
              <a:solidFill>
                <a:schemeClr val="bg1"/>
              </a:solidFill>
              <a:latin typeface="Backpack Personal Use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E43189-FC59-43E2-A816-8C864296AD7E}"/>
              </a:ext>
            </a:extLst>
          </p:cNvPr>
          <p:cNvSpPr txBox="1"/>
          <p:nvPr/>
        </p:nvSpPr>
        <p:spPr>
          <a:xfrm>
            <a:off x="0" y="17287091"/>
            <a:ext cx="198488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  <a:latin typeface="Impact" panose="020B0806030902050204" pitchFamily="34" charset="0"/>
              </a:rPr>
              <a:t>HOW TO UNLOCK THE POWER OF PINTEREST</a:t>
            </a:r>
          </a:p>
          <a:p>
            <a:pPr algn="ctr"/>
            <a:r>
              <a:rPr lang="en-US" sz="7200" dirty="0">
                <a:solidFill>
                  <a:schemeClr val="bg1"/>
                </a:solidFill>
                <a:latin typeface="Impact" panose="020B0806030902050204" pitchFamily="34" charset="0"/>
              </a:rPr>
              <a:t>AND GENERATE UNLIMITED FREE, TARGETED TRAFFIC</a:t>
            </a:r>
            <a:endParaRPr lang="en-GB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254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42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Backpack Personal Use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2018-07-03T13:58:35Z</dcterms:created>
  <dcterms:modified xsi:type="dcterms:W3CDTF">2018-07-03T14:09:49Z</dcterms:modified>
</cp:coreProperties>
</file>