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33" d="100"/>
          <a:sy n="33" d="100"/>
        </p:scale>
        <p:origin x="1398" y="-3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497"/>
            <a:ext cx="16872585" cy="11018332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2738"/>
            <a:ext cx="14887575" cy="7641035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289DB-CA91-4C65-B1E0-617BC3EEF906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4917F-EC3F-4E50-9048-E7AA6C7361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12810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289DB-CA91-4C65-B1E0-617BC3EEF906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4917F-EC3F-4E50-9048-E7AA6C7361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8871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84"/>
            <a:ext cx="4280178" cy="268205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84"/>
            <a:ext cx="12592407" cy="2682055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289DB-CA91-4C65-B1E0-617BC3EEF906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4917F-EC3F-4E50-9048-E7AA6C7361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09097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289DB-CA91-4C65-B1E0-617BC3EEF906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4917F-EC3F-4E50-9048-E7AA6C7361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8572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90131"/>
            <a:ext cx="17120711" cy="1316485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9529"/>
            <a:ext cx="17120711" cy="6923085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289DB-CA91-4C65-B1E0-617BC3EEF906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4917F-EC3F-4E50-9048-E7AA6C7361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6588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289DB-CA91-4C65-B1E0-617BC3EEF906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4917F-EC3F-4E50-9048-E7AA6C7361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1349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91"/>
            <a:ext cx="17120711" cy="61172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8256"/>
            <a:ext cx="8397521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60457"/>
            <a:ext cx="8397521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8256"/>
            <a:ext cx="8438878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60457"/>
            <a:ext cx="8438878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289DB-CA91-4C65-B1E0-617BC3EEF906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4917F-EC3F-4E50-9048-E7AA6C7361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7817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289DB-CA91-4C65-B1E0-617BC3EEF906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4917F-EC3F-4E50-9048-E7AA6C7361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5596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289DB-CA91-4C65-B1E0-617BC3EEF906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4917F-EC3F-4E50-9048-E7AA6C7361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4238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790"/>
            <a:ext cx="10049113" cy="22490877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289DB-CA91-4C65-B1E0-617BC3EEF906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4917F-EC3F-4E50-9048-E7AA6C7361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4152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790"/>
            <a:ext cx="10049113" cy="22490877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289DB-CA91-4C65-B1E0-617BC3EEF906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4917F-EC3F-4E50-9048-E7AA6C7361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1357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91"/>
            <a:ext cx="17120711" cy="6117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921"/>
            <a:ext cx="17120711" cy="200806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F289DB-CA91-4C65-B1E0-617BC3EEF906}" type="datetimeFigureOut">
              <a:rPr lang="en-GB" smtClean="0"/>
              <a:t>03/07/2018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3385"/>
            <a:ext cx="6699409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34917F-EC3F-4E50-9048-E7AA6C7361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1881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FF469E8-0951-4CC7-8DA6-9A98DD12B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978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379C9F9-9910-4CC5-94B3-A6F8414344F7}"/>
              </a:ext>
            </a:extLst>
          </p:cNvPr>
          <p:cNvSpPr txBox="1"/>
          <p:nvPr/>
        </p:nvSpPr>
        <p:spPr>
          <a:xfrm>
            <a:off x="0" y="971550"/>
            <a:ext cx="198501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300" spc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 NEW YORK TIMES BEST SELLING AUTHOR ~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46BDF4-C5CA-465E-BF8A-6FB57B8EA3A6}"/>
              </a:ext>
            </a:extLst>
          </p:cNvPr>
          <p:cNvSpPr txBox="1"/>
          <p:nvPr/>
        </p:nvSpPr>
        <p:spPr>
          <a:xfrm>
            <a:off x="-1241" y="2346373"/>
            <a:ext cx="198501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“Lorem ipsum dolor sit amet, vidisse expetenda vim an, nec</a:t>
            </a:r>
          </a:p>
          <a:p>
            <a:pPr algn="ctr"/>
            <a:r>
              <a:rPr lang="pt-BR" sz="3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mazim fuisset ne, nibh omnium fierent te has.”</a:t>
            </a:r>
            <a:endParaRPr lang="en-GB" sz="35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DC12CF3-E00E-4F93-AD5B-FA8AC9A50742}"/>
              </a:ext>
            </a:extLst>
          </p:cNvPr>
          <p:cNvSpPr txBox="1"/>
          <p:nvPr/>
        </p:nvSpPr>
        <p:spPr>
          <a:xfrm>
            <a:off x="-1241" y="4933107"/>
            <a:ext cx="19850100" cy="9069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0"/>
              </a:lnSpc>
            </a:pPr>
            <a:r>
              <a:rPr lang="pt-BR" sz="9900" dirty="0">
                <a:solidFill>
                  <a:schemeClr val="bg1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HOW TO UNLOCK</a:t>
            </a:r>
          </a:p>
          <a:p>
            <a:pPr algn="ctr">
              <a:lnSpc>
                <a:spcPts val="10000"/>
              </a:lnSpc>
            </a:pPr>
            <a:r>
              <a:rPr lang="pt-BR" sz="9900" dirty="0">
                <a:solidFill>
                  <a:schemeClr val="bg1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THE POWER OF</a:t>
            </a:r>
          </a:p>
          <a:p>
            <a:pPr algn="ctr">
              <a:lnSpc>
                <a:spcPts val="10000"/>
              </a:lnSpc>
            </a:pPr>
            <a:r>
              <a:rPr lang="pt-BR" sz="9900" dirty="0">
                <a:solidFill>
                  <a:schemeClr val="bg1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PINTEREST</a:t>
            </a:r>
          </a:p>
          <a:p>
            <a:pPr algn="ctr">
              <a:lnSpc>
                <a:spcPts val="10000"/>
              </a:lnSpc>
            </a:pPr>
            <a:r>
              <a:rPr lang="pt-BR" sz="9900" dirty="0">
                <a:solidFill>
                  <a:schemeClr val="bg1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AND GENERATE</a:t>
            </a:r>
          </a:p>
          <a:p>
            <a:pPr algn="ctr">
              <a:lnSpc>
                <a:spcPts val="10000"/>
              </a:lnSpc>
            </a:pPr>
            <a:r>
              <a:rPr lang="pt-BR" sz="9900" dirty="0">
                <a:solidFill>
                  <a:schemeClr val="bg1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UNLIMITED FREE</a:t>
            </a:r>
            <a:r>
              <a:rPr lang="en-GB" sz="9900" dirty="0">
                <a:solidFill>
                  <a:schemeClr val="bg1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,</a:t>
            </a:r>
          </a:p>
          <a:p>
            <a:pPr algn="ctr">
              <a:lnSpc>
                <a:spcPts val="10000"/>
              </a:lnSpc>
            </a:pPr>
            <a:r>
              <a:rPr lang="en-US" sz="9900" dirty="0">
                <a:solidFill>
                  <a:schemeClr val="bg1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T</a:t>
            </a:r>
            <a:r>
              <a:rPr lang="en-GB" sz="9900" dirty="0">
                <a:solidFill>
                  <a:schemeClr val="bg1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ARGETED</a:t>
            </a:r>
          </a:p>
          <a:p>
            <a:pPr algn="ctr">
              <a:lnSpc>
                <a:spcPts val="10000"/>
              </a:lnSpc>
            </a:pPr>
            <a:r>
              <a:rPr lang="en-US" sz="9900" dirty="0">
                <a:solidFill>
                  <a:schemeClr val="bg1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T</a:t>
            </a:r>
            <a:r>
              <a:rPr lang="en-GB" sz="9900" dirty="0">
                <a:solidFill>
                  <a:schemeClr val="bg1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RAFFIC</a:t>
            </a:r>
            <a:endParaRPr lang="pt-BR" sz="9900" dirty="0">
              <a:solidFill>
                <a:schemeClr val="bg1"/>
              </a:solidFill>
              <a:latin typeface="Impact" panose="020B080603090205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BF9D87-2B9F-48E2-9FAB-09942769CBEA}"/>
              </a:ext>
            </a:extLst>
          </p:cNvPr>
          <p:cNvSpPr txBox="1"/>
          <p:nvPr/>
        </p:nvSpPr>
        <p:spPr>
          <a:xfrm rot="21120000">
            <a:off x="4808839" y="18220050"/>
            <a:ext cx="19850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---------------------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EDC0427-BEF9-4048-9F75-54AF4CF3BF40}"/>
              </a:ext>
            </a:extLst>
          </p:cNvPr>
          <p:cNvSpPr txBox="1"/>
          <p:nvPr/>
        </p:nvSpPr>
        <p:spPr>
          <a:xfrm rot="21120000">
            <a:off x="4832483" y="18622177"/>
            <a:ext cx="19850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---------------------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090583-4FFA-48BF-B78D-A76D08038FB3}"/>
              </a:ext>
            </a:extLst>
          </p:cNvPr>
          <p:cNvSpPr txBox="1"/>
          <p:nvPr/>
        </p:nvSpPr>
        <p:spPr>
          <a:xfrm rot="21120000">
            <a:off x="-4808839" y="19511995"/>
            <a:ext cx="19850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---------------------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1EA303C-9368-474B-8CA3-8F66F77FD443}"/>
              </a:ext>
            </a:extLst>
          </p:cNvPr>
          <p:cNvSpPr txBox="1"/>
          <p:nvPr/>
        </p:nvSpPr>
        <p:spPr>
          <a:xfrm rot="21120000">
            <a:off x="-4785195" y="20040480"/>
            <a:ext cx="19850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---------------------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BA2811E-DB5A-4911-9D2B-2FD2E781C9A7}"/>
              </a:ext>
            </a:extLst>
          </p:cNvPr>
          <p:cNvSpPr txBox="1"/>
          <p:nvPr/>
        </p:nvSpPr>
        <p:spPr>
          <a:xfrm rot="21120000">
            <a:off x="-5079503" y="24318537"/>
            <a:ext cx="19850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---------------------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29E6F2E-80F1-4DE9-97E4-B558284CB29A}"/>
              </a:ext>
            </a:extLst>
          </p:cNvPr>
          <p:cNvSpPr txBox="1"/>
          <p:nvPr/>
        </p:nvSpPr>
        <p:spPr>
          <a:xfrm rot="21120000">
            <a:off x="-4938318" y="24710750"/>
            <a:ext cx="19850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---------------------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C890832-9EB0-4EED-8246-31FACEBADACC}"/>
              </a:ext>
            </a:extLst>
          </p:cNvPr>
          <p:cNvSpPr txBox="1"/>
          <p:nvPr/>
        </p:nvSpPr>
        <p:spPr>
          <a:xfrm rot="21120000">
            <a:off x="5150435" y="22735126"/>
            <a:ext cx="19850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---------------------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7E9C3E0-3FC5-4AE8-BD01-CD9D72CC653C}"/>
              </a:ext>
            </a:extLst>
          </p:cNvPr>
          <p:cNvSpPr txBox="1"/>
          <p:nvPr/>
        </p:nvSpPr>
        <p:spPr>
          <a:xfrm rot="21120000">
            <a:off x="5174079" y="23208234"/>
            <a:ext cx="19850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---------------------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8471777-0B44-4BC8-89A9-EDA2859DDFC2}"/>
              </a:ext>
            </a:extLst>
          </p:cNvPr>
          <p:cNvSpPr txBox="1"/>
          <p:nvPr/>
        </p:nvSpPr>
        <p:spPr>
          <a:xfrm>
            <a:off x="0" y="29644539"/>
            <a:ext cx="19850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7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 YOUR NAME ~</a:t>
            </a:r>
            <a:endParaRPr lang="en-GB" sz="7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6AEBFA6-48D2-40BB-B99E-3371015FFF5D}"/>
              </a:ext>
            </a:extLst>
          </p:cNvPr>
          <p:cNvSpPr txBox="1"/>
          <p:nvPr/>
        </p:nvSpPr>
        <p:spPr>
          <a:xfrm rot="21120000">
            <a:off x="40822" y="20026502"/>
            <a:ext cx="19850100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300" dirty="0">
                <a:solidFill>
                  <a:schemeClr val="bg1"/>
                </a:solidFill>
                <a:latin typeface="Backpack Personal Use" pitchFamily="2" charset="0"/>
                <a:cs typeface="Times New Roman" panose="02020603050405020304" pitchFamily="18" charset="0"/>
              </a:rPr>
              <a:t>marketing excellence</a:t>
            </a:r>
          </a:p>
        </p:txBody>
      </p:sp>
    </p:spTree>
    <p:extLst>
      <p:ext uri="{BB962C8B-B14F-4D97-AF65-F5344CB8AC3E}">
        <p14:creationId xmlns:p14="http://schemas.microsoft.com/office/powerpoint/2010/main" val="17039546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</TotalTime>
  <Words>61</Words>
  <Application>Microsoft Office PowerPoint</Application>
  <PresentationFormat>Custom</PresentationFormat>
  <Paragraphs>20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Backpack Personal Use</vt:lpstr>
      <vt:lpstr>Calibri</vt:lpstr>
      <vt:lpstr>Calibri Light</vt:lpstr>
      <vt:lpstr>Impact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GL2N</dc:creator>
  <cp:lastModifiedBy>GL2N</cp:lastModifiedBy>
  <cp:revision>5</cp:revision>
  <dcterms:created xsi:type="dcterms:W3CDTF">2018-07-03T13:14:12Z</dcterms:created>
  <dcterms:modified xsi:type="dcterms:W3CDTF">2018-07-03T13:56:57Z</dcterms:modified>
</cp:coreProperties>
</file>