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3" d="100"/>
          <a:sy n="33" d="100"/>
        </p:scale>
        <p:origin x="1398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73EFC-F83C-462C-94E0-47DB1B2D63B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9FAE0-C0B5-4DF1-99D8-4334817FF1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2584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73EFC-F83C-462C-94E0-47DB1B2D63B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9FAE0-C0B5-4DF1-99D8-4334817FF1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92715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73EFC-F83C-462C-94E0-47DB1B2D63B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9FAE0-C0B5-4DF1-99D8-4334817FF1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07782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73EFC-F83C-462C-94E0-47DB1B2D63B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9FAE0-C0B5-4DF1-99D8-4334817FF1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46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73EFC-F83C-462C-94E0-47DB1B2D63B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9FAE0-C0B5-4DF1-99D8-4334817FF1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23795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73EFC-F83C-462C-94E0-47DB1B2D63B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9FAE0-C0B5-4DF1-99D8-4334817FF1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31755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73EFC-F83C-462C-94E0-47DB1B2D63B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9FAE0-C0B5-4DF1-99D8-4334817FF1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59092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73EFC-F83C-462C-94E0-47DB1B2D63B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9FAE0-C0B5-4DF1-99D8-4334817FF1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93380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73EFC-F83C-462C-94E0-47DB1B2D63B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9FAE0-C0B5-4DF1-99D8-4334817FF1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21834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73EFC-F83C-462C-94E0-47DB1B2D63B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9FAE0-C0B5-4DF1-99D8-4334817FF1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483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73EFC-F83C-462C-94E0-47DB1B2D63B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9FAE0-C0B5-4DF1-99D8-4334817FF1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56764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73EFC-F83C-462C-94E0-47DB1B2D63B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F9FAE0-C0B5-4DF1-99D8-4334817FF1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60201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red stop sign sitting on the ground&#10;&#10;Description generated with high confidence">
            <a:extLst>
              <a:ext uri="{FF2B5EF4-FFF2-40B4-BE49-F238E27FC236}">
                <a16:creationId xmlns:a16="http://schemas.microsoft.com/office/drawing/2014/main" id="{D1A126AC-1988-4AD7-91DD-12882F043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EA6338-F2B8-4417-B369-C74DA3BDB9D1}"/>
              </a:ext>
            </a:extLst>
          </p:cNvPr>
          <p:cNvSpPr txBox="1"/>
          <p:nvPr/>
        </p:nvSpPr>
        <p:spPr>
          <a:xfrm>
            <a:off x="2482" y="417052"/>
            <a:ext cx="19847618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900" spc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7488A9-D868-4206-A94E-9B0A26AE29BB}"/>
              </a:ext>
            </a:extLst>
          </p:cNvPr>
          <p:cNvSpPr txBox="1"/>
          <p:nvPr/>
        </p:nvSpPr>
        <p:spPr>
          <a:xfrm>
            <a:off x="0" y="17294122"/>
            <a:ext cx="19847618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6300" dirty="0"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PINTEREST MARKETING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CCECD4-88EA-4864-869E-E40AE64B25CA}"/>
              </a:ext>
            </a:extLst>
          </p:cNvPr>
          <p:cNvSpPr txBox="1"/>
          <p:nvPr/>
        </p:nvSpPr>
        <p:spPr>
          <a:xfrm>
            <a:off x="828392" y="19894834"/>
            <a:ext cx="198476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400" spc="1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76FD60-7BFD-4422-8289-631AA344C1C6}"/>
              </a:ext>
            </a:extLst>
          </p:cNvPr>
          <p:cNvSpPr txBox="1"/>
          <p:nvPr/>
        </p:nvSpPr>
        <p:spPr>
          <a:xfrm>
            <a:off x="2482" y="23015630"/>
            <a:ext cx="1984761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Unlock The Power Of Pinterest And</a:t>
            </a:r>
          </a:p>
          <a:p>
            <a:pPr algn="ctr"/>
            <a:r>
              <a:rPr lang="en-PH" sz="6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Generate Unlimited Free, Targeted Traffic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CEE1C3-1134-47B1-B89C-6B65E0961D18}"/>
              </a:ext>
            </a:extLst>
          </p:cNvPr>
          <p:cNvSpPr txBox="1"/>
          <p:nvPr/>
        </p:nvSpPr>
        <p:spPr>
          <a:xfrm>
            <a:off x="2482" y="29752839"/>
            <a:ext cx="1984761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7100" spc="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3601320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27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GIL2N</dc:creator>
  <cp:lastModifiedBy>GIL2N</cp:lastModifiedBy>
  <cp:revision>1</cp:revision>
  <dcterms:created xsi:type="dcterms:W3CDTF">2018-07-02T16:33:20Z</dcterms:created>
  <dcterms:modified xsi:type="dcterms:W3CDTF">2018-07-02T16:40:11Z</dcterms:modified>
</cp:coreProperties>
</file>