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21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4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C0204-B8B4-4962-B802-8A470EDA46E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43AB-8925-4BCC-8259-8C5B0D78867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46468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C0204-B8B4-4962-B802-8A470EDA46E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43AB-8925-4BCC-8259-8C5B0D78867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62572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C0204-B8B4-4962-B802-8A470EDA46E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43AB-8925-4BCC-8259-8C5B0D78867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51891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C0204-B8B4-4962-B802-8A470EDA46E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43AB-8925-4BCC-8259-8C5B0D78867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90288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C0204-B8B4-4962-B802-8A470EDA46E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43AB-8925-4BCC-8259-8C5B0D78867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17624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C0204-B8B4-4962-B802-8A470EDA46E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43AB-8925-4BCC-8259-8C5B0D78867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14032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C0204-B8B4-4962-B802-8A470EDA46E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43AB-8925-4BCC-8259-8C5B0D78867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98406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C0204-B8B4-4962-B802-8A470EDA46E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43AB-8925-4BCC-8259-8C5B0D78867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9312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C0204-B8B4-4962-B802-8A470EDA46E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43AB-8925-4BCC-8259-8C5B0D78867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00439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C0204-B8B4-4962-B802-8A470EDA46E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43AB-8925-4BCC-8259-8C5B0D78867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85504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C0204-B8B4-4962-B802-8A470EDA46E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43AB-8925-4BCC-8259-8C5B0D78867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1016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C0204-B8B4-4962-B802-8A470EDA46E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043AB-8925-4BCC-8259-8C5B0D78867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4982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sign&#10;&#10;Description generated with very high confidence">
            <a:extLst>
              <a:ext uri="{FF2B5EF4-FFF2-40B4-BE49-F238E27FC236}">
                <a16:creationId xmlns:a16="http://schemas.microsoft.com/office/drawing/2014/main" id="{7243010B-6704-4FB2-B830-4AE974A78C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83C088E-4F59-4C5C-96EB-F84472BF4BC2}"/>
              </a:ext>
            </a:extLst>
          </p:cNvPr>
          <p:cNvSpPr txBox="1"/>
          <p:nvPr/>
        </p:nvSpPr>
        <p:spPr>
          <a:xfrm>
            <a:off x="0" y="1036320"/>
            <a:ext cx="19847618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300" spc="1000" dirty="0">
                <a:solidFill>
                  <a:srgbClr val="CC21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3718D1-FBCF-42E9-BAFB-6F255E01D0BE}"/>
              </a:ext>
            </a:extLst>
          </p:cNvPr>
          <p:cNvSpPr txBox="1"/>
          <p:nvPr/>
        </p:nvSpPr>
        <p:spPr>
          <a:xfrm>
            <a:off x="0" y="2219841"/>
            <a:ext cx="19847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amet, vidisse expetenda vim an, nec</a:t>
            </a:r>
          </a:p>
          <a:p>
            <a:pPr algn="ctr"/>
            <a:r>
              <a:rPr lang="pt-B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mazim fuisset ne, nibh omnium fierent te has.”</a:t>
            </a:r>
            <a:endParaRPr lang="en-PH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DE0CAD-9914-49B4-8EFD-E83FFDBAC93A}"/>
              </a:ext>
            </a:extLst>
          </p:cNvPr>
          <p:cNvSpPr txBox="1"/>
          <p:nvPr/>
        </p:nvSpPr>
        <p:spPr>
          <a:xfrm>
            <a:off x="1120878" y="4196125"/>
            <a:ext cx="2009524" cy="19666765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PH" sz="10000" dirty="0">
                <a:solidFill>
                  <a:schemeClr val="bg1"/>
                </a:solidFill>
                <a:latin typeface="Impact" panose="020B0806030902050204" pitchFamily="34" charset="0"/>
              </a:rPr>
              <a:t>PINTEREST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B263349-88FC-4F0E-A002-41DEE678EBA9}"/>
              </a:ext>
            </a:extLst>
          </p:cNvPr>
          <p:cNvSpPr txBox="1"/>
          <p:nvPr/>
        </p:nvSpPr>
        <p:spPr>
          <a:xfrm>
            <a:off x="3245277" y="4196124"/>
            <a:ext cx="2009524" cy="19666765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PH" sz="10000" dirty="0">
                <a:solidFill>
                  <a:schemeClr val="bg1"/>
                </a:solidFill>
                <a:latin typeface="Impact" panose="020B0806030902050204" pitchFamily="34" charset="0"/>
              </a:rPr>
              <a:t>MARKETING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432D199-A3EE-4035-A401-2680E415EDAD}"/>
              </a:ext>
            </a:extLst>
          </p:cNvPr>
          <p:cNvSpPr txBox="1"/>
          <p:nvPr/>
        </p:nvSpPr>
        <p:spPr>
          <a:xfrm>
            <a:off x="5369676" y="4461595"/>
            <a:ext cx="1334340" cy="19666765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PH" sz="6300" dirty="0">
                <a:solidFill>
                  <a:schemeClr val="bg1"/>
                </a:solidFill>
                <a:latin typeface="Impact" panose="020B0806030902050204" pitchFamily="34" charset="0"/>
              </a:rPr>
              <a:t>EXCELLENCE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36D4D4-55EE-402B-8DF2-65FC2D8C5070}"/>
              </a:ext>
            </a:extLst>
          </p:cNvPr>
          <p:cNvSpPr txBox="1"/>
          <p:nvPr/>
        </p:nvSpPr>
        <p:spPr>
          <a:xfrm>
            <a:off x="884903" y="21317130"/>
            <a:ext cx="8259097" cy="8817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6300" i="1" dirty="0">
                <a:solidFill>
                  <a:schemeClr val="bg1"/>
                </a:solidFill>
                <a:latin typeface="Impact" panose="020B0806030902050204" pitchFamily="34" charset="0"/>
              </a:rPr>
              <a:t>HOW TO</a:t>
            </a:r>
          </a:p>
          <a:p>
            <a:r>
              <a:rPr lang="en-PH" sz="6300" i="1" dirty="0">
                <a:solidFill>
                  <a:schemeClr val="bg1"/>
                </a:solidFill>
                <a:latin typeface="Impact" panose="020B0806030902050204" pitchFamily="34" charset="0"/>
              </a:rPr>
              <a:t>UNLOCK</a:t>
            </a:r>
          </a:p>
          <a:p>
            <a:r>
              <a:rPr lang="en-PH" sz="6300" i="1" dirty="0">
                <a:solidFill>
                  <a:schemeClr val="bg1"/>
                </a:solidFill>
                <a:latin typeface="Impact" panose="020B0806030902050204" pitchFamily="34" charset="0"/>
              </a:rPr>
              <a:t>THE POWER</a:t>
            </a:r>
          </a:p>
          <a:p>
            <a:r>
              <a:rPr lang="en-PH" sz="6300" i="1" dirty="0">
                <a:solidFill>
                  <a:schemeClr val="bg1"/>
                </a:solidFill>
                <a:latin typeface="Impact" panose="020B0806030902050204" pitchFamily="34" charset="0"/>
              </a:rPr>
              <a:t>OF</a:t>
            </a:r>
          </a:p>
          <a:p>
            <a:r>
              <a:rPr lang="en-PH" sz="6300" i="1" dirty="0">
                <a:solidFill>
                  <a:schemeClr val="bg1"/>
                </a:solidFill>
                <a:latin typeface="Impact" panose="020B0806030902050204" pitchFamily="34" charset="0"/>
              </a:rPr>
              <a:t>PINTEREST</a:t>
            </a:r>
          </a:p>
          <a:p>
            <a:r>
              <a:rPr lang="en-PH" sz="6300" i="1" dirty="0">
                <a:solidFill>
                  <a:schemeClr val="bg1"/>
                </a:solidFill>
                <a:latin typeface="Impact" panose="020B0806030902050204" pitchFamily="34" charset="0"/>
              </a:rPr>
              <a:t>AND</a:t>
            </a:r>
          </a:p>
          <a:p>
            <a:r>
              <a:rPr lang="en-PH" sz="6300" i="1" dirty="0">
                <a:solidFill>
                  <a:schemeClr val="bg1"/>
                </a:solidFill>
                <a:latin typeface="Impact" panose="020B0806030902050204" pitchFamily="34" charset="0"/>
              </a:rPr>
              <a:t>GENERATE</a:t>
            </a:r>
          </a:p>
          <a:p>
            <a:r>
              <a:rPr lang="en-PH" sz="6300" i="1" dirty="0">
                <a:solidFill>
                  <a:schemeClr val="bg1"/>
                </a:solidFill>
                <a:latin typeface="Impact" panose="020B0806030902050204" pitchFamily="34" charset="0"/>
              </a:rPr>
              <a:t>UNLIMITED FREE</a:t>
            </a:r>
          </a:p>
          <a:p>
            <a:r>
              <a:rPr lang="en-PH" sz="6300" i="1" dirty="0">
                <a:solidFill>
                  <a:schemeClr val="bg1"/>
                </a:solidFill>
                <a:latin typeface="Impact" panose="020B0806030902050204" pitchFamily="34" charset="0"/>
              </a:rPr>
              <a:t>TARGETED TRAFFIC</a:t>
            </a:r>
          </a:p>
        </p:txBody>
      </p:sp>
    </p:spTree>
    <p:extLst>
      <p:ext uri="{BB962C8B-B14F-4D97-AF65-F5344CB8AC3E}">
        <p14:creationId xmlns:p14="http://schemas.microsoft.com/office/powerpoint/2010/main" val="3852373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47</Words>
  <Application>Microsoft Office PowerPoint</Application>
  <PresentationFormat>Custom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GIL2N</dc:creator>
  <cp:lastModifiedBy>GIL2N</cp:lastModifiedBy>
  <cp:revision>1</cp:revision>
  <dcterms:created xsi:type="dcterms:W3CDTF">2018-07-02T17:22:58Z</dcterms:created>
  <dcterms:modified xsi:type="dcterms:W3CDTF">2018-07-02T17:31:56Z</dcterms:modified>
</cp:coreProperties>
</file>