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1398" y="-3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6F92-DA2F-491A-BB7E-8147D2919A9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2DF74-C412-4557-9123-7B29CA17CDB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25847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6F92-DA2F-491A-BB7E-8147D2919A9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2DF74-C412-4557-9123-7B29CA17CDB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06133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6F92-DA2F-491A-BB7E-8147D2919A9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2DF74-C412-4557-9123-7B29CA17CDB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9989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6F92-DA2F-491A-BB7E-8147D2919A9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2DF74-C412-4557-9123-7B29CA17CDB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43576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6F92-DA2F-491A-BB7E-8147D2919A9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2DF74-C412-4557-9123-7B29CA17CDB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84387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6F92-DA2F-491A-BB7E-8147D2919A9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2DF74-C412-4557-9123-7B29CA17CDB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7787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6F92-DA2F-491A-BB7E-8147D2919A9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2DF74-C412-4557-9123-7B29CA17CDB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59176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6F92-DA2F-491A-BB7E-8147D2919A9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2DF74-C412-4557-9123-7B29CA17CDB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8469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6F92-DA2F-491A-BB7E-8147D2919A9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2DF74-C412-4557-9123-7B29CA17CDB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4791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6F92-DA2F-491A-BB7E-8147D2919A9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2DF74-C412-4557-9123-7B29CA17CDB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7316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6F92-DA2F-491A-BB7E-8147D2919A9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2DF74-C412-4557-9123-7B29CA17CDB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03354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56F92-DA2F-491A-BB7E-8147D2919A9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2DF74-C412-4557-9123-7B29CA17CDB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50343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sign&#10;&#10;Description generated with very high confidence">
            <a:extLst>
              <a:ext uri="{FF2B5EF4-FFF2-40B4-BE49-F238E27FC236}">
                <a16:creationId xmlns:a16="http://schemas.microsoft.com/office/drawing/2014/main" id="{88B0D669-E195-40B1-ADE5-8AFD14DA8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C8542D-7590-4950-B5B0-2C64B1087107}"/>
              </a:ext>
            </a:extLst>
          </p:cNvPr>
          <p:cNvSpPr txBox="1"/>
          <p:nvPr/>
        </p:nvSpPr>
        <p:spPr>
          <a:xfrm>
            <a:off x="0" y="590550"/>
            <a:ext cx="19850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spc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20661B-F69B-44C3-A991-24B77CC8B676}"/>
              </a:ext>
            </a:extLst>
          </p:cNvPr>
          <p:cNvSpPr txBox="1"/>
          <p:nvPr/>
        </p:nvSpPr>
        <p:spPr>
          <a:xfrm>
            <a:off x="-1241" y="2345001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</a:t>
            </a:r>
          </a:p>
          <a:p>
            <a:pPr algn="ctr"/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mazim fuisset ne, nibh omnium fierent te has.”</a:t>
            </a:r>
            <a:endParaRPr lang="en-PH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5B0A35-CEEE-4E9E-AC1C-70151955F5D3}"/>
              </a:ext>
            </a:extLst>
          </p:cNvPr>
          <p:cNvSpPr txBox="1"/>
          <p:nvPr/>
        </p:nvSpPr>
        <p:spPr>
          <a:xfrm>
            <a:off x="264231" y="6656446"/>
            <a:ext cx="19850100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7100" dirty="0">
                <a:latin typeface="Backpack Personal Use" pitchFamily="2" charset="0"/>
                <a:cs typeface="Times New Roman" panose="02020603050405020304" pitchFamily="18" charset="0"/>
              </a:rPr>
              <a:t>marketing excellence</a:t>
            </a:r>
            <a:endParaRPr lang="en-PH" sz="17100" dirty="0">
              <a:latin typeface="Backpack Personal Use" pitchFamily="2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DD1062-7C13-4419-B636-1C1706AFEAE7}"/>
              </a:ext>
            </a:extLst>
          </p:cNvPr>
          <p:cNvSpPr txBox="1"/>
          <p:nvPr/>
        </p:nvSpPr>
        <p:spPr>
          <a:xfrm>
            <a:off x="766915" y="12878678"/>
            <a:ext cx="7964129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6300" i="1" dirty="0">
                <a:latin typeface="Impact" panose="020B0806030902050204" pitchFamily="34" charset="0"/>
              </a:rPr>
              <a:t>HOW TO UNLOCK</a:t>
            </a:r>
          </a:p>
          <a:p>
            <a:r>
              <a:rPr lang="en-PH" sz="6300" i="1" dirty="0">
                <a:latin typeface="Impact" panose="020B0806030902050204" pitchFamily="34" charset="0"/>
              </a:rPr>
              <a:t>THE POWER OF</a:t>
            </a:r>
          </a:p>
          <a:p>
            <a:r>
              <a:rPr lang="en-PH" sz="6300" i="1" dirty="0">
                <a:latin typeface="Impact" panose="020B0806030902050204" pitchFamily="34" charset="0"/>
              </a:rPr>
              <a:t>PINTEREST AND</a:t>
            </a:r>
          </a:p>
          <a:p>
            <a:r>
              <a:rPr lang="en-PH" sz="6300" i="1" dirty="0">
                <a:latin typeface="Impact" panose="020B0806030902050204" pitchFamily="34" charset="0"/>
              </a:rPr>
              <a:t>GENERATE UNLIMITED</a:t>
            </a:r>
          </a:p>
          <a:p>
            <a:r>
              <a:rPr lang="en-PH" sz="6300" i="1" dirty="0">
                <a:latin typeface="Impact" panose="020B0806030902050204" pitchFamily="34" charset="0"/>
              </a:rPr>
              <a:t>FREE, TARGETED TRAFFIC</a:t>
            </a:r>
          </a:p>
        </p:txBody>
      </p:sp>
    </p:spTree>
    <p:extLst>
      <p:ext uri="{BB962C8B-B14F-4D97-AF65-F5344CB8AC3E}">
        <p14:creationId xmlns:p14="http://schemas.microsoft.com/office/powerpoint/2010/main" val="20187919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47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Backpack Personal Use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1</cp:revision>
  <dcterms:created xsi:type="dcterms:W3CDTF">2018-07-02T17:36:35Z</dcterms:created>
  <dcterms:modified xsi:type="dcterms:W3CDTF">2018-07-02T17:42:32Z</dcterms:modified>
</cp:coreProperties>
</file>