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2027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-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675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374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991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571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0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85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582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99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133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0316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097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0EF24-16E1-4E15-A940-D6A74E8B1E80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81E6F-4D58-4642-853E-926012890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98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80EF1-5501-4DBB-8C0B-8799C37D7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65CE65-555A-46E8-8539-4E25C64299AE}"/>
              </a:ext>
            </a:extLst>
          </p:cNvPr>
          <p:cNvSpPr txBox="1"/>
          <p:nvPr/>
        </p:nvSpPr>
        <p:spPr>
          <a:xfrm>
            <a:off x="0" y="1085850"/>
            <a:ext cx="198501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3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4D9AE3-2C01-4F3B-9FB8-B9475D28449A}"/>
              </a:ext>
            </a:extLst>
          </p:cNvPr>
          <p:cNvSpPr txBox="1"/>
          <p:nvPr/>
        </p:nvSpPr>
        <p:spPr>
          <a:xfrm>
            <a:off x="75580" y="1965306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 </a:t>
            </a:r>
            <a:endParaRPr lang="en-GB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00EAF-6AF8-4D09-B2E9-F3DD44FC3B4D}"/>
              </a:ext>
            </a:extLst>
          </p:cNvPr>
          <p:cNvSpPr txBox="1"/>
          <p:nvPr/>
        </p:nvSpPr>
        <p:spPr>
          <a:xfrm>
            <a:off x="0" y="6800850"/>
            <a:ext cx="198501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0" dirty="0">
                <a:solidFill>
                  <a:srgbClr val="333333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03B8EF-AEF9-4D24-8CD1-E77174F04769}"/>
              </a:ext>
            </a:extLst>
          </p:cNvPr>
          <p:cNvSpPr txBox="1"/>
          <p:nvPr/>
        </p:nvSpPr>
        <p:spPr>
          <a:xfrm>
            <a:off x="-1241" y="10931365"/>
            <a:ext cx="19850100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500" dirty="0">
                <a:solidFill>
                  <a:srgbClr val="333333"/>
                </a:solidFill>
                <a:latin typeface="Castellar" panose="020A0402060406010301" pitchFamily="18" charset="0"/>
                <a:cs typeface="Times New Roman" panose="02020603050405020304" pitchFamily="18" charset="0"/>
              </a:rPr>
              <a:t>excellence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1A6FD-4422-4EB3-95B9-A3B654136A94}"/>
              </a:ext>
            </a:extLst>
          </p:cNvPr>
          <p:cNvSpPr txBox="1"/>
          <p:nvPr/>
        </p:nvSpPr>
        <p:spPr>
          <a:xfrm>
            <a:off x="-1241" y="13990884"/>
            <a:ext cx="19850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CB202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H</a:t>
            </a:r>
            <a:r>
              <a:rPr lang="en-GB" sz="7200" dirty="0">
                <a:solidFill>
                  <a:srgbClr val="CB202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OW TO UNLOCK THE POWER OF PINTEREST</a:t>
            </a:r>
          </a:p>
          <a:p>
            <a:pPr algn="ctr"/>
            <a:r>
              <a:rPr lang="en-US" sz="7200" dirty="0">
                <a:solidFill>
                  <a:srgbClr val="CB202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A</a:t>
            </a:r>
            <a:r>
              <a:rPr lang="en-GB" sz="7200" dirty="0">
                <a:solidFill>
                  <a:srgbClr val="CB202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ND GENERATE UNLIMITED FREE, TARGETED TRAFFIC</a:t>
            </a:r>
          </a:p>
        </p:txBody>
      </p:sp>
    </p:spTree>
    <p:extLst>
      <p:ext uri="{BB962C8B-B14F-4D97-AF65-F5344CB8AC3E}">
        <p14:creationId xmlns:p14="http://schemas.microsoft.com/office/powerpoint/2010/main" val="2437363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49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BadaBoom BB</vt:lpstr>
      <vt:lpstr>Calibri</vt:lpstr>
      <vt:lpstr>Calibri Light</vt:lpstr>
      <vt:lpstr>Castellar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2018-07-03T14:11:04Z</dcterms:created>
  <dcterms:modified xsi:type="dcterms:W3CDTF">2018-07-03T14:35:51Z</dcterms:modified>
</cp:coreProperties>
</file>