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92"/>
    <a:srgbClr val="EF4C77"/>
    <a:srgbClr val="36B896"/>
    <a:srgbClr val="F59F7E"/>
    <a:srgbClr val="384147"/>
    <a:srgbClr val="663300"/>
    <a:srgbClr val="FFFFFF"/>
    <a:srgbClr val="ABABAB"/>
    <a:srgbClr val="FF9900"/>
    <a:srgbClr val="433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86612A-AFF5-4E1D-97CD-5184C072F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" y="5491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3DACFF6-5523-4B19-82C8-7E945914D8BB}"/>
              </a:ext>
            </a:extLst>
          </p:cNvPr>
          <p:cNvSpPr txBox="1"/>
          <p:nvPr/>
        </p:nvSpPr>
        <p:spPr>
          <a:xfrm>
            <a:off x="1341914" y="3012759"/>
            <a:ext cx="16824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0" i="1" dirty="0">
                <a:latin typeface="Myriad Pro" panose="020B0503030403020204" pitchFamily="34" charset="0"/>
              </a:rPr>
              <a:t>How To Become A Snapchat Marketing Expert, Build A Following.</a:t>
            </a:r>
          </a:p>
          <a:p>
            <a:pPr algn="ctr"/>
            <a:r>
              <a:rPr lang="en-PH" sz="4400" i="1" dirty="0">
                <a:latin typeface="Myriad Pro" panose="020B0503030403020204" pitchFamily="34" charset="0"/>
              </a:rPr>
              <a:t>And Gets As Much  Targeted Traffic As You Want…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47506D-27DB-461D-8EEE-103478A14C49}"/>
              </a:ext>
            </a:extLst>
          </p:cNvPr>
          <p:cNvSpPr txBox="1"/>
          <p:nvPr/>
        </p:nvSpPr>
        <p:spPr>
          <a:xfrm>
            <a:off x="129536" y="3242615"/>
            <a:ext cx="19215071" cy="609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3200"/>
              </a:lnSpc>
            </a:pPr>
            <a:r>
              <a:rPr lang="en-PH" sz="33900" spc="4000" dirty="0">
                <a:latin typeface="Niagara Solid" panose="04020502070702020202" pitchFamily="82" charset="0"/>
              </a:rPr>
              <a:t>Snapchat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52F1AE-CD22-423C-A628-7DCE6DCF7615}"/>
              </a:ext>
            </a:extLst>
          </p:cNvPr>
          <p:cNvSpPr txBox="1"/>
          <p:nvPr/>
        </p:nvSpPr>
        <p:spPr>
          <a:xfrm>
            <a:off x="4664945" y="8974825"/>
            <a:ext cx="19847618" cy="1565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500"/>
              </a:lnSpc>
            </a:pPr>
            <a:r>
              <a:rPr lang="en-PH" sz="8000" spc="4000" dirty="0"/>
              <a:t>Marketing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7A7BEB-77E1-4D1C-8470-7A58A803133B}"/>
              </a:ext>
            </a:extLst>
          </p:cNvPr>
          <p:cNvSpPr txBox="1"/>
          <p:nvPr/>
        </p:nvSpPr>
        <p:spPr>
          <a:xfrm>
            <a:off x="5023172" y="29527397"/>
            <a:ext cx="10094908" cy="1470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200"/>
              </a:lnSpc>
            </a:pPr>
            <a:r>
              <a:rPr lang="en-PH" sz="7800" spc="1500" dirty="0">
                <a:latin typeface="Niagara Solid" panose="04020502070702020202" pitchFamily="82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4109869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1855</TotalTime>
  <Words>26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Myriad Pro</vt:lpstr>
      <vt:lpstr>Niagara Solid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139</cp:revision>
  <dcterms:created xsi:type="dcterms:W3CDTF">2018-06-25T17:04:05Z</dcterms:created>
  <dcterms:modified xsi:type="dcterms:W3CDTF">2018-07-03T17:50:31Z</dcterms:modified>
</cp:coreProperties>
</file>