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1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4B43"/>
    <a:srgbClr val="28E1D0"/>
    <a:srgbClr val="1FB99A"/>
    <a:srgbClr val="34676A"/>
    <a:srgbClr val="034B5C"/>
    <a:srgbClr val="FFE85F"/>
    <a:srgbClr val="FEE130"/>
    <a:srgbClr val="E1E10D"/>
    <a:srgbClr val="EA1E4A"/>
    <a:srgbClr val="0079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24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6005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40473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8734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50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640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5188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2750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551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177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0860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410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28DE0-F6A6-423D-A5BB-9B25BDA9E7D4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8939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6C25986-9CE7-4D3B-940A-55BE75B313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0" y="2688"/>
            <a:ext cx="19847618" cy="316444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DE8AA30-0B74-42E4-BFF7-46C70EFC14F1}"/>
              </a:ext>
            </a:extLst>
          </p:cNvPr>
          <p:cNvSpPr txBox="1"/>
          <p:nvPr/>
        </p:nvSpPr>
        <p:spPr>
          <a:xfrm>
            <a:off x="2530634" y="2499360"/>
            <a:ext cx="14569440" cy="2391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900"/>
              </a:lnSpc>
            </a:pPr>
            <a:r>
              <a:rPr lang="en-US" sz="17500" dirty="0">
                <a:solidFill>
                  <a:srgbClr val="28E1D0"/>
                </a:solidFill>
                <a:latin typeface="Honey Script" panose="02000506020000020003" pitchFamily="2" charset="0"/>
              </a:rPr>
              <a:t>Your</a:t>
            </a:r>
            <a:r>
              <a:rPr lang="en-US" sz="17500" dirty="0">
                <a:latin typeface="Honey Script" panose="02000506020000020003" pitchFamily="2" charset="0"/>
              </a:rPr>
              <a:t> </a:t>
            </a:r>
            <a:r>
              <a:rPr lang="en-US" sz="17500" dirty="0">
                <a:solidFill>
                  <a:srgbClr val="D14B43"/>
                </a:solidFill>
                <a:latin typeface="Honey Script" panose="02000506020000020003" pitchFamily="2" charset="0"/>
              </a:rPr>
              <a:t>Name</a:t>
            </a:r>
            <a:endParaRPr lang="en-PH" sz="17500" dirty="0">
              <a:solidFill>
                <a:srgbClr val="D14B43"/>
              </a:solidFill>
              <a:latin typeface="Honey Script" panose="02000506020000020003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CFE60A-73AA-4C8D-84BC-686945198CC6}"/>
              </a:ext>
            </a:extLst>
          </p:cNvPr>
          <p:cNvSpPr txBox="1"/>
          <p:nvPr/>
        </p:nvSpPr>
        <p:spPr>
          <a:xfrm>
            <a:off x="-1783102" y="10241280"/>
            <a:ext cx="2342726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700" i="1" dirty="0">
                <a:latin typeface="Honey Script" panose="02000506020000020003" pitchFamily="2" charset="0"/>
              </a:rPr>
              <a:t>How To  Become  A Snapchat Marketing Expert  Build A Following.</a:t>
            </a:r>
          </a:p>
          <a:p>
            <a:pPr algn="ctr"/>
            <a:r>
              <a:rPr lang="en-US" sz="7700" i="1">
                <a:latin typeface="Honey Script" panose="02000506020000020003" pitchFamily="2" charset="0"/>
              </a:rPr>
              <a:t>And  Get </a:t>
            </a:r>
            <a:r>
              <a:rPr lang="en-US" sz="7700" i="1" dirty="0">
                <a:latin typeface="Honey Script" panose="02000506020000020003" pitchFamily="2" charset="0"/>
              </a:rPr>
              <a:t>As Much Targeted Traffic As You Want…</a:t>
            </a:r>
            <a:endParaRPr lang="en-PH" sz="7700" i="1" dirty="0">
              <a:latin typeface="Honey Script" panose="02000506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41072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1994</TotalTime>
  <Words>23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Honey Script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rivera</dc:creator>
  <cp:lastModifiedBy>brian rivera</cp:lastModifiedBy>
  <cp:revision>154</cp:revision>
  <dcterms:created xsi:type="dcterms:W3CDTF">2018-06-25T17:04:05Z</dcterms:created>
  <dcterms:modified xsi:type="dcterms:W3CDTF">2018-07-04T06:29:59Z</dcterms:modified>
</cp:coreProperties>
</file>