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0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E1D0"/>
    <a:srgbClr val="34676A"/>
    <a:srgbClr val="034B5C"/>
    <a:srgbClr val="FFE85F"/>
    <a:srgbClr val="FEE130"/>
    <a:srgbClr val="E1E10D"/>
    <a:srgbClr val="EA1E4A"/>
    <a:srgbClr val="007992"/>
    <a:srgbClr val="EF4C77"/>
    <a:srgbClr val="36B8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2FA1539-FD27-4EBC-91C0-EFDF0D2081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6" y="5530"/>
            <a:ext cx="19847618" cy="3164444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06BA313-432D-4D32-A85E-0944430D5C0B}"/>
              </a:ext>
            </a:extLst>
          </p:cNvPr>
          <p:cNvSpPr txBox="1"/>
          <p:nvPr/>
        </p:nvSpPr>
        <p:spPr>
          <a:xfrm>
            <a:off x="-1950720" y="3657600"/>
            <a:ext cx="14142720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4600" dirty="0">
                <a:solidFill>
                  <a:srgbClr val="FEE130"/>
                </a:solidFill>
                <a:latin typeface="Impact" panose="020B0806030902050204" pitchFamily="34" charset="0"/>
              </a:rPr>
              <a:t>SNAP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83C0F4-186B-423B-A5AE-FC80BEF55D7B}"/>
              </a:ext>
            </a:extLst>
          </p:cNvPr>
          <p:cNvSpPr txBox="1"/>
          <p:nvPr/>
        </p:nvSpPr>
        <p:spPr>
          <a:xfrm>
            <a:off x="-4511040" y="7498080"/>
            <a:ext cx="19019520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4600" dirty="0">
                <a:solidFill>
                  <a:srgbClr val="FFE85F"/>
                </a:solidFill>
                <a:latin typeface="Impact" panose="020B0806030902050204" pitchFamily="34" charset="0"/>
              </a:rPr>
              <a:t>CHAT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6EE786-E1D2-4C89-923F-E28FA6958141}"/>
              </a:ext>
            </a:extLst>
          </p:cNvPr>
          <p:cNvSpPr txBox="1"/>
          <p:nvPr/>
        </p:nvSpPr>
        <p:spPr>
          <a:xfrm>
            <a:off x="-487680" y="11293793"/>
            <a:ext cx="10972800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8800" dirty="0">
                <a:solidFill>
                  <a:srgbClr val="034B5C"/>
                </a:solidFill>
                <a:latin typeface="Impact" panose="020B0806030902050204" pitchFamily="34" charset="0"/>
              </a:rPr>
              <a:t>MAR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2BD8B8-5599-45B9-BFC7-194752EAB795}"/>
              </a:ext>
            </a:extLst>
          </p:cNvPr>
          <p:cNvSpPr txBox="1"/>
          <p:nvPr/>
        </p:nvSpPr>
        <p:spPr>
          <a:xfrm>
            <a:off x="561311" y="15266197"/>
            <a:ext cx="19847618" cy="7386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47400" dirty="0">
                <a:solidFill>
                  <a:srgbClr val="34676A"/>
                </a:solidFill>
                <a:latin typeface="Impact" panose="020B0806030902050204" pitchFamily="34" charset="0"/>
              </a:rPr>
              <a:t>KET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9B5D02-47EA-47F2-B2CE-4084433A46BE}"/>
              </a:ext>
            </a:extLst>
          </p:cNvPr>
          <p:cNvSpPr txBox="1"/>
          <p:nvPr/>
        </p:nvSpPr>
        <p:spPr>
          <a:xfrm>
            <a:off x="561311" y="20284208"/>
            <a:ext cx="11155680" cy="7386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47400" dirty="0">
                <a:solidFill>
                  <a:srgbClr val="28E1D0"/>
                </a:solidFill>
                <a:latin typeface="Impact" panose="020B0806030902050204" pitchFamily="34" charset="0"/>
              </a:rPr>
              <a:t>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F8B122-21FD-41A0-8A15-A8E86E301CE9}"/>
              </a:ext>
            </a:extLst>
          </p:cNvPr>
          <p:cNvSpPr txBox="1"/>
          <p:nvPr/>
        </p:nvSpPr>
        <p:spPr>
          <a:xfrm>
            <a:off x="561311" y="26835051"/>
            <a:ext cx="153052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4800" dirty="0">
                <a:solidFill>
                  <a:schemeClr val="bg1"/>
                </a:solidFill>
                <a:latin typeface="Impact" panose="020B0806030902050204" pitchFamily="34" charset="0"/>
              </a:rPr>
              <a:t>How To Become A Snapchat  Marketing Expert,</a:t>
            </a:r>
          </a:p>
          <a:p>
            <a:r>
              <a:rPr lang="en-PH" sz="4800" dirty="0">
                <a:solidFill>
                  <a:schemeClr val="bg1"/>
                </a:solidFill>
                <a:latin typeface="Impact" panose="020B0806030902050204" pitchFamily="34" charset="0"/>
              </a:rPr>
              <a:t>Build A Following, And Get As Much Targeted</a:t>
            </a:r>
          </a:p>
          <a:p>
            <a:r>
              <a:rPr lang="en-PH" sz="4800" dirty="0">
                <a:solidFill>
                  <a:schemeClr val="bg1"/>
                </a:solidFill>
                <a:latin typeface="Impact" panose="020B0806030902050204" pitchFamily="34" charset="0"/>
              </a:rPr>
              <a:t>Traffic As You Want… </a:t>
            </a:r>
          </a:p>
        </p:txBody>
      </p:sp>
    </p:spTree>
    <p:extLst>
      <p:ext uri="{BB962C8B-B14F-4D97-AF65-F5344CB8AC3E}">
        <p14:creationId xmlns:p14="http://schemas.microsoft.com/office/powerpoint/2010/main" val="30052768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1981</TotalTime>
  <Words>27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Impact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152</cp:revision>
  <dcterms:created xsi:type="dcterms:W3CDTF">2018-06-25T17:04:05Z</dcterms:created>
  <dcterms:modified xsi:type="dcterms:W3CDTF">2018-07-03T19:56:34Z</dcterms:modified>
</cp:coreProperties>
</file>