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10D"/>
    <a:srgbClr val="EA1E4A"/>
    <a:srgbClr val="007992"/>
    <a:srgbClr val="EF4C77"/>
    <a:srgbClr val="36B896"/>
    <a:srgbClr val="F59F7E"/>
    <a:srgbClr val="384147"/>
    <a:srgbClr val="663300"/>
    <a:srgbClr val="FFFFFF"/>
    <a:srgbClr val="AB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08190C-7C38-437A-BBA8-A924DF6B66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1" y="5683"/>
            <a:ext cx="19847618" cy="31644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EEF6BC-26E6-4B0D-B3C2-6EDC0EADAE82}"/>
              </a:ext>
            </a:extLst>
          </p:cNvPr>
          <p:cNvSpPr txBox="1"/>
          <p:nvPr/>
        </p:nvSpPr>
        <p:spPr>
          <a:xfrm>
            <a:off x="473359" y="1706880"/>
            <a:ext cx="193852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PH" sz="6200" spc="40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DB2045-3A3A-4029-915C-A249C34F52BC}"/>
              </a:ext>
            </a:extLst>
          </p:cNvPr>
          <p:cNvSpPr txBox="1"/>
          <p:nvPr/>
        </p:nvSpPr>
        <p:spPr>
          <a:xfrm>
            <a:off x="-4372961" y="3108960"/>
            <a:ext cx="29077920" cy="6378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7900"/>
              </a:lnSpc>
            </a:pPr>
            <a:r>
              <a:rPr lang="en-PH" sz="49600" dirty="0">
                <a:solidFill>
                  <a:schemeClr val="bg1"/>
                </a:solidFill>
                <a:latin typeface="Breamcatcher" panose="04090904080B02020A04" pitchFamily="82" charset="0"/>
              </a:rPr>
              <a:t>SNAPCHAT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341053-B543-4903-A6AC-C9B262FAC4DA}"/>
              </a:ext>
            </a:extLst>
          </p:cNvPr>
          <p:cNvSpPr/>
          <p:nvPr/>
        </p:nvSpPr>
        <p:spPr>
          <a:xfrm>
            <a:off x="10236405" y="7264164"/>
            <a:ext cx="9531777" cy="2718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9300"/>
              </a:lnSpc>
            </a:pPr>
            <a:r>
              <a:rPr lang="en-PH" sz="20000" dirty="0">
                <a:solidFill>
                  <a:schemeClr val="accent2"/>
                </a:solidFill>
                <a:latin typeface="Drawing with markers" pitchFamily="2" charset="-128"/>
                <a:ea typeface="Drawing with markers" pitchFamily="2" charset="-128"/>
                <a:cs typeface="Drawing with markers" pitchFamily="2" charset="-128"/>
              </a:rPr>
              <a:t>marketing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48FDDC-1D99-487D-9271-DF8B0004D66B}"/>
              </a:ext>
            </a:extLst>
          </p:cNvPr>
          <p:cNvSpPr txBox="1"/>
          <p:nvPr/>
        </p:nvSpPr>
        <p:spPr>
          <a:xfrm>
            <a:off x="7259390" y="7333280"/>
            <a:ext cx="15544800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300"/>
              </a:lnSpc>
            </a:pPr>
            <a:r>
              <a:rPr lang="en-PH" sz="20000" spc="-150" dirty="0">
                <a:solidFill>
                  <a:srgbClr val="E1E10D"/>
                </a:solidFill>
                <a:latin typeface="Drawing with markers" pitchFamily="2" charset="-128"/>
                <a:ea typeface="Drawing with markers" pitchFamily="2" charset="-128"/>
                <a:cs typeface="Drawing with markers" pitchFamily="2" charset="-128"/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61125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1916</TotalTime>
  <Words>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Drawing with markers</vt:lpstr>
      <vt:lpstr>Arial</vt:lpstr>
      <vt:lpstr>Breamcatcher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147</cp:revision>
  <dcterms:created xsi:type="dcterms:W3CDTF">2018-06-25T17:04:05Z</dcterms:created>
  <dcterms:modified xsi:type="dcterms:W3CDTF">2018-07-03T18:51:52Z</dcterms:modified>
</cp:coreProperties>
</file>