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7" r:id="rId2"/>
  </p:sldIdLst>
  <p:sldSz cx="19508788" cy="31646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1E4A"/>
    <a:srgbClr val="007992"/>
    <a:srgbClr val="EF4C77"/>
    <a:srgbClr val="36B896"/>
    <a:srgbClr val="F59F7E"/>
    <a:srgbClr val="384147"/>
    <a:srgbClr val="663300"/>
    <a:srgbClr val="FFFFFF"/>
    <a:srgbClr val="ABABAB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6" d="100"/>
          <a:sy n="16" d="100"/>
        </p:scale>
        <p:origin x="24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63159" y="5179238"/>
            <a:ext cx="16582470" cy="11017779"/>
          </a:xfrm>
        </p:spPr>
        <p:txBody>
          <a:bodyPr anchor="b"/>
          <a:lstStyle>
            <a:lvl1pPr algn="ctr">
              <a:defRPr sz="1280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8599" y="16621905"/>
            <a:ext cx="14631591" cy="7640652"/>
          </a:xfrm>
        </p:spPr>
        <p:txBody>
          <a:bodyPr/>
          <a:lstStyle>
            <a:lvl1pPr marL="0" indent="0" algn="ctr">
              <a:buNone/>
              <a:defRPr sz="5120"/>
            </a:lvl1pPr>
            <a:lvl2pPr marL="975436" indent="0" algn="ctr">
              <a:buNone/>
              <a:defRPr sz="4267"/>
            </a:lvl2pPr>
            <a:lvl3pPr marL="1950872" indent="0" algn="ctr">
              <a:buNone/>
              <a:defRPr sz="3840"/>
            </a:lvl3pPr>
            <a:lvl4pPr marL="2926309" indent="0" algn="ctr">
              <a:buNone/>
              <a:defRPr sz="3414"/>
            </a:lvl4pPr>
            <a:lvl5pPr marL="3901745" indent="0" algn="ctr">
              <a:buNone/>
              <a:defRPr sz="3414"/>
            </a:lvl5pPr>
            <a:lvl6pPr marL="4877181" indent="0" algn="ctr">
              <a:buNone/>
              <a:defRPr sz="3414"/>
            </a:lvl6pPr>
            <a:lvl7pPr marL="5852617" indent="0" algn="ctr">
              <a:buNone/>
              <a:defRPr sz="3414"/>
            </a:lvl7pPr>
            <a:lvl8pPr marL="6828053" indent="0" algn="ctr">
              <a:buNone/>
              <a:defRPr sz="3414"/>
            </a:lvl8pPr>
            <a:lvl9pPr marL="7803490" indent="0" algn="ctr">
              <a:buNone/>
              <a:defRPr sz="3414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5660056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3404735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960978" y="1684900"/>
            <a:ext cx="4206582" cy="268192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41230" y="1684900"/>
            <a:ext cx="12375887" cy="2681921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487348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8450117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069" y="7889735"/>
            <a:ext cx="16826330" cy="13164193"/>
          </a:xfrm>
        </p:spPr>
        <p:txBody>
          <a:bodyPr anchor="b"/>
          <a:lstStyle>
            <a:lvl1pPr>
              <a:defRPr sz="1280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1069" y="21178467"/>
            <a:ext cx="16826330" cy="6922738"/>
          </a:xfrm>
        </p:spPr>
        <p:txBody>
          <a:bodyPr/>
          <a:lstStyle>
            <a:lvl1pPr marL="0" indent="0">
              <a:buNone/>
              <a:defRPr sz="5120">
                <a:solidFill>
                  <a:schemeClr val="tx1"/>
                </a:solidFill>
              </a:defRPr>
            </a:lvl1pPr>
            <a:lvl2pPr marL="975436" indent="0">
              <a:buNone/>
              <a:defRPr sz="4267">
                <a:solidFill>
                  <a:schemeClr val="tx1">
                    <a:tint val="75000"/>
                  </a:schemeClr>
                </a:solidFill>
              </a:defRPr>
            </a:lvl2pPr>
            <a:lvl3pPr marL="1950872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3pPr>
            <a:lvl4pPr marL="2926309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4pPr>
            <a:lvl5pPr marL="3901745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5pPr>
            <a:lvl6pPr marL="4877181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6pPr>
            <a:lvl7pPr marL="5852617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7pPr>
            <a:lvl8pPr marL="6828053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8pPr>
            <a:lvl9pPr marL="7803490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0464084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41229" y="8424499"/>
            <a:ext cx="8291235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876324" y="8424499"/>
            <a:ext cx="8291235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9518884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1684907"/>
            <a:ext cx="16826330" cy="6116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3773" y="7757867"/>
            <a:ext cx="8253130" cy="3802011"/>
          </a:xfrm>
        </p:spPr>
        <p:txBody>
          <a:bodyPr anchor="b"/>
          <a:lstStyle>
            <a:lvl1pPr marL="0" indent="0">
              <a:buNone/>
              <a:defRPr sz="5120" b="1"/>
            </a:lvl1pPr>
            <a:lvl2pPr marL="975436" indent="0">
              <a:buNone/>
              <a:defRPr sz="4267" b="1"/>
            </a:lvl2pPr>
            <a:lvl3pPr marL="1950872" indent="0">
              <a:buNone/>
              <a:defRPr sz="3840" b="1"/>
            </a:lvl3pPr>
            <a:lvl4pPr marL="2926309" indent="0">
              <a:buNone/>
              <a:defRPr sz="3414" b="1"/>
            </a:lvl4pPr>
            <a:lvl5pPr marL="3901745" indent="0">
              <a:buNone/>
              <a:defRPr sz="3414" b="1"/>
            </a:lvl5pPr>
            <a:lvl6pPr marL="4877181" indent="0">
              <a:buNone/>
              <a:defRPr sz="3414" b="1"/>
            </a:lvl6pPr>
            <a:lvl7pPr marL="5852617" indent="0">
              <a:buNone/>
              <a:defRPr sz="3414" b="1"/>
            </a:lvl7pPr>
            <a:lvl8pPr marL="6828053" indent="0">
              <a:buNone/>
              <a:defRPr sz="3414" b="1"/>
            </a:lvl8pPr>
            <a:lvl9pPr marL="7803490" indent="0">
              <a:buNone/>
              <a:defRPr sz="3414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3773" y="11559877"/>
            <a:ext cx="8253130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876325" y="7757867"/>
            <a:ext cx="8293776" cy="3802011"/>
          </a:xfrm>
        </p:spPr>
        <p:txBody>
          <a:bodyPr anchor="b"/>
          <a:lstStyle>
            <a:lvl1pPr marL="0" indent="0">
              <a:buNone/>
              <a:defRPr sz="5120" b="1"/>
            </a:lvl1pPr>
            <a:lvl2pPr marL="975436" indent="0">
              <a:buNone/>
              <a:defRPr sz="4267" b="1"/>
            </a:lvl2pPr>
            <a:lvl3pPr marL="1950872" indent="0">
              <a:buNone/>
              <a:defRPr sz="3840" b="1"/>
            </a:lvl3pPr>
            <a:lvl4pPr marL="2926309" indent="0">
              <a:buNone/>
              <a:defRPr sz="3414" b="1"/>
            </a:lvl4pPr>
            <a:lvl5pPr marL="3901745" indent="0">
              <a:buNone/>
              <a:defRPr sz="3414" b="1"/>
            </a:lvl5pPr>
            <a:lvl6pPr marL="4877181" indent="0">
              <a:buNone/>
              <a:defRPr sz="3414" b="1"/>
            </a:lvl6pPr>
            <a:lvl7pPr marL="5852617" indent="0">
              <a:buNone/>
              <a:defRPr sz="3414" b="1"/>
            </a:lvl7pPr>
            <a:lvl8pPr marL="6828053" indent="0">
              <a:buNone/>
              <a:defRPr sz="3414" b="1"/>
            </a:lvl8pPr>
            <a:lvl9pPr marL="7803490" indent="0">
              <a:buNone/>
              <a:defRPr sz="3414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876325" y="11559877"/>
            <a:ext cx="8293776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8275036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0155196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4317718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2109788"/>
            <a:ext cx="6292092" cy="7384256"/>
          </a:xfrm>
        </p:spPr>
        <p:txBody>
          <a:bodyPr anchor="b"/>
          <a:lstStyle>
            <a:lvl1pPr>
              <a:defRPr sz="682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93776" y="4556562"/>
            <a:ext cx="9876324" cy="22489749"/>
          </a:xfrm>
        </p:spPr>
        <p:txBody>
          <a:bodyPr/>
          <a:lstStyle>
            <a:lvl1pPr>
              <a:defRPr sz="6827"/>
            </a:lvl1pPr>
            <a:lvl2pPr>
              <a:defRPr sz="5974"/>
            </a:lvl2pPr>
            <a:lvl3pPr>
              <a:defRPr sz="5120"/>
            </a:lvl3pPr>
            <a:lvl4pPr>
              <a:defRPr sz="4267"/>
            </a:lvl4pPr>
            <a:lvl5pPr>
              <a:defRPr sz="4267"/>
            </a:lvl5pPr>
            <a:lvl6pPr>
              <a:defRPr sz="4267"/>
            </a:lvl6pPr>
            <a:lvl7pPr>
              <a:defRPr sz="4267"/>
            </a:lvl7pPr>
            <a:lvl8pPr>
              <a:defRPr sz="4267"/>
            </a:lvl8pPr>
            <a:lvl9pPr>
              <a:defRPr sz="4267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3770" y="9494044"/>
            <a:ext cx="6292092" cy="17588891"/>
          </a:xfrm>
        </p:spPr>
        <p:txBody>
          <a:bodyPr/>
          <a:lstStyle>
            <a:lvl1pPr marL="0" indent="0">
              <a:buNone/>
              <a:defRPr sz="3414"/>
            </a:lvl1pPr>
            <a:lvl2pPr marL="975436" indent="0">
              <a:buNone/>
              <a:defRPr sz="2987"/>
            </a:lvl2pPr>
            <a:lvl3pPr marL="1950872" indent="0">
              <a:buNone/>
              <a:defRPr sz="2560"/>
            </a:lvl3pPr>
            <a:lvl4pPr marL="2926309" indent="0">
              <a:buNone/>
              <a:defRPr sz="2134"/>
            </a:lvl4pPr>
            <a:lvl5pPr marL="3901745" indent="0">
              <a:buNone/>
              <a:defRPr sz="2134"/>
            </a:lvl5pPr>
            <a:lvl6pPr marL="4877181" indent="0">
              <a:buNone/>
              <a:defRPr sz="2134"/>
            </a:lvl6pPr>
            <a:lvl7pPr marL="5852617" indent="0">
              <a:buNone/>
              <a:defRPr sz="2134"/>
            </a:lvl7pPr>
            <a:lvl8pPr marL="6828053" indent="0">
              <a:buNone/>
              <a:defRPr sz="2134"/>
            </a:lvl8pPr>
            <a:lvl9pPr marL="7803490" indent="0">
              <a:buNone/>
              <a:defRPr sz="2134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086075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2109788"/>
            <a:ext cx="6292092" cy="7384256"/>
          </a:xfrm>
        </p:spPr>
        <p:txBody>
          <a:bodyPr anchor="b"/>
          <a:lstStyle>
            <a:lvl1pPr>
              <a:defRPr sz="682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293776" y="4556562"/>
            <a:ext cx="9876324" cy="22489749"/>
          </a:xfrm>
        </p:spPr>
        <p:txBody>
          <a:bodyPr anchor="t"/>
          <a:lstStyle>
            <a:lvl1pPr marL="0" indent="0">
              <a:buNone/>
              <a:defRPr sz="6827"/>
            </a:lvl1pPr>
            <a:lvl2pPr marL="975436" indent="0">
              <a:buNone/>
              <a:defRPr sz="5974"/>
            </a:lvl2pPr>
            <a:lvl3pPr marL="1950872" indent="0">
              <a:buNone/>
              <a:defRPr sz="5120"/>
            </a:lvl3pPr>
            <a:lvl4pPr marL="2926309" indent="0">
              <a:buNone/>
              <a:defRPr sz="4267"/>
            </a:lvl4pPr>
            <a:lvl5pPr marL="3901745" indent="0">
              <a:buNone/>
              <a:defRPr sz="4267"/>
            </a:lvl5pPr>
            <a:lvl6pPr marL="4877181" indent="0">
              <a:buNone/>
              <a:defRPr sz="4267"/>
            </a:lvl6pPr>
            <a:lvl7pPr marL="5852617" indent="0">
              <a:buNone/>
              <a:defRPr sz="4267"/>
            </a:lvl7pPr>
            <a:lvl8pPr marL="6828053" indent="0">
              <a:buNone/>
              <a:defRPr sz="4267"/>
            </a:lvl8pPr>
            <a:lvl9pPr marL="7803490" indent="0">
              <a:buNone/>
              <a:defRPr sz="426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3770" y="9494044"/>
            <a:ext cx="6292092" cy="17588891"/>
          </a:xfrm>
        </p:spPr>
        <p:txBody>
          <a:bodyPr/>
          <a:lstStyle>
            <a:lvl1pPr marL="0" indent="0">
              <a:buNone/>
              <a:defRPr sz="3414"/>
            </a:lvl1pPr>
            <a:lvl2pPr marL="975436" indent="0">
              <a:buNone/>
              <a:defRPr sz="2987"/>
            </a:lvl2pPr>
            <a:lvl3pPr marL="1950872" indent="0">
              <a:buNone/>
              <a:defRPr sz="2560"/>
            </a:lvl3pPr>
            <a:lvl4pPr marL="2926309" indent="0">
              <a:buNone/>
              <a:defRPr sz="2134"/>
            </a:lvl4pPr>
            <a:lvl5pPr marL="3901745" indent="0">
              <a:buNone/>
              <a:defRPr sz="2134"/>
            </a:lvl5pPr>
            <a:lvl6pPr marL="4877181" indent="0">
              <a:buNone/>
              <a:defRPr sz="2134"/>
            </a:lvl6pPr>
            <a:lvl7pPr marL="5852617" indent="0">
              <a:buNone/>
              <a:defRPr sz="2134"/>
            </a:lvl7pPr>
            <a:lvl8pPr marL="6828053" indent="0">
              <a:buNone/>
              <a:defRPr sz="2134"/>
            </a:lvl8pPr>
            <a:lvl9pPr marL="7803490" indent="0">
              <a:buNone/>
              <a:defRPr sz="2134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4108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41229" y="1684907"/>
            <a:ext cx="16826330" cy="6116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229" y="8424499"/>
            <a:ext cx="16826330" cy="20079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41229" y="29331914"/>
            <a:ext cx="4389477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462286" y="29331914"/>
            <a:ext cx="6584216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3778082" y="29331914"/>
            <a:ext cx="4389477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9893939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50872" rtl="0" eaLnBrk="1" latinLnBrk="0" hangingPunct="1">
        <a:lnSpc>
          <a:spcPct val="90000"/>
        </a:lnSpc>
        <a:spcBef>
          <a:spcPct val="0"/>
        </a:spcBef>
        <a:buNone/>
        <a:defRPr sz="938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7718" indent="-487718" algn="l" defTabSz="1950872" rtl="0" eaLnBrk="1" latinLnBrk="0" hangingPunct="1">
        <a:lnSpc>
          <a:spcPct val="90000"/>
        </a:lnSpc>
        <a:spcBef>
          <a:spcPts val="2134"/>
        </a:spcBef>
        <a:buFont typeface="Arial" panose="020B0604020202020204" pitchFamily="34" charset="0"/>
        <a:buChar char="•"/>
        <a:defRPr sz="5974" kern="1200">
          <a:solidFill>
            <a:schemeClr val="tx1"/>
          </a:solidFill>
          <a:latin typeface="+mn-lt"/>
          <a:ea typeface="+mn-ea"/>
          <a:cs typeface="+mn-cs"/>
        </a:defRPr>
      </a:lvl1pPr>
      <a:lvl2pPr marL="1463154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5120" kern="1200">
          <a:solidFill>
            <a:schemeClr val="tx1"/>
          </a:solidFill>
          <a:latin typeface="+mn-lt"/>
          <a:ea typeface="+mn-ea"/>
          <a:cs typeface="+mn-cs"/>
        </a:defRPr>
      </a:lvl2pPr>
      <a:lvl3pPr marL="2438591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3pPr>
      <a:lvl4pPr marL="3414027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4pPr>
      <a:lvl5pPr marL="4389463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5pPr>
      <a:lvl6pPr marL="5364899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6pPr>
      <a:lvl7pPr marL="6340335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7pPr>
      <a:lvl8pPr marL="7315772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8pPr>
      <a:lvl9pPr marL="8291208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1pPr>
      <a:lvl2pPr marL="975436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2pPr>
      <a:lvl3pPr marL="1950872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3pPr>
      <a:lvl4pPr marL="2926309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4pPr>
      <a:lvl5pPr marL="3901745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5pPr>
      <a:lvl6pPr marL="4877181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6pPr>
      <a:lvl7pPr marL="5852617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7pPr>
      <a:lvl8pPr marL="6828053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8pPr>
      <a:lvl9pPr marL="7803490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F81C90A-B7CE-4F04-9216-5CD4FE4805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65" y="2370"/>
            <a:ext cx="19847618" cy="31644443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1CA9372-1475-4B12-85E5-5EBFB4D55B15}"/>
              </a:ext>
            </a:extLst>
          </p:cNvPr>
          <p:cNvSpPr/>
          <p:nvPr/>
        </p:nvSpPr>
        <p:spPr>
          <a:xfrm>
            <a:off x="4561401" y="1835866"/>
            <a:ext cx="10739946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6000"/>
              </a:lnSpc>
            </a:pPr>
            <a:r>
              <a:rPr lang="en-PH" sz="6200" spc="40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 NAME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A16A845-86FA-43E7-92A8-C64196ECDC2C}"/>
              </a:ext>
            </a:extLst>
          </p:cNvPr>
          <p:cNvSpPr txBox="1"/>
          <p:nvPr/>
        </p:nvSpPr>
        <p:spPr>
          <a:xfrm>
            <a:off x="2607231" y="1835866"/>
            <a:ext cx="1452292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6000"/>
              </a:lnSpc>
            </a:pPr>
            <a:r>
              <a:rPr lang="en-PH" sz="6200" spc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YOUR NAME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2246B32-32D3-4867-B5A1-C6D63D2CE906}"/>
              </a:ext>
            </a:extLst>
          </p:cNvPr>
          <p:cNvSpPr txBox="1"/>
          <p:nvPr/>
        </p:nvSpPr>
        <p:spPr>
          <a:xfrm>
            <a:off x="-4018756" y="4680108"/>
            <a:ext cx="27546300" cy="63259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55100"/>
              </a:lnSpc>
            </a:pPr>
            <a:r>
              <a:rPr lang="en-PH" sz="35100" dirty="0">
                <a:latin typeface="Impact" panose="020B0806030902050204" pitchFamily="34" charset="0"/>
              </a:rPr>
              <a:t>SNAPCHAT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A2192E8-E386-4188-90D7-870256DA87FD}"/>
              </a:ext>
            </a:extLst>
          </p:cNvPr>
          <p:cNvSpPr txBox="1"/>
          <p:nvPr/>
        </p:nvSpPr>
        <p:spPr>
          <a:xfrm>
            <a:off x="-812826" y="7375378"/>
            <a:ext cx="21488400" cy="500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40700"/>
              </a:lnSpc>
            </a:pPr>
            <a:r>
              <a:rPr lang="en-PH" sz="25900" dirty="0">
                <a:ln>
                  <a:solidFill>
                    <a:srgbClr val="FFFF00"/>
                  </a:solidFill>
                </a:ln>
                <a:solidFill>
                  <a:srgbClr val="EA1E4A"/>
                </a:solidFill>
                <a:latin typeface="Magneto" panose="020B0604020202020204" pitchFamily="82" charset="0"/>
              </a:rPr>
              <a:t>marketing</a:t>
            </a:r>
          </a:p>
        </p:txBody>
      </p:sp>
    </p:spTree>
    <p:extLst>
      <p:ext uri="{BB962C8B-B14F-4D97-AF65-F5344CB8AC3E}">
        <p14:creationId xmlns:p14="http://schemas.microsoft.com/office/powerpoint/2010/main" val="22419754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1874</TotalTime>
  <Words>6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Impact</vt:lpstr>
      <vt:lpstr>Magneto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brian rivera</dc:creator>
  <cp:lastModifiedBy>brian rivera</cp:lastModifiedBy>
  <cp:revision>142</cp:revision>
  <dcterms:created xsi:type="dcterms:W3CDTF">2018-06-25T17:04:05Z</dcterms:created>
  <dcterms:modified xsi:type="dcterms:W3CDTF">2018-07-03T18:10:15Z</dcterms:modified>
</cp:coreProperties>
</file>