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B43"/>
    <a:srgbClr val="28E1D0"/>
    <a:srgbClr val="1FB99A"/>
    <a:srgbClr val="34676A"/>
    <a:srgbClr val="034B5C"/>
    <a:srgbClr val="FFE85F"/>
    <a:srgbClr val="FEE130"/>
    <a:srgbClr val="E1E10D"/>
    <a:srgbClr val="EA1E4A"/>
    <a:srgbClr val="007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188969-EC46-40D8-A3D5-1DA198549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297E0C-1454-40ED-BE0C-B7CACBF2F50F}"/>
              </a:ext>
            </a:extLst>
          </p:cNvPr>
          <p:cNvSpPr txBox="1"/>
          <p:nvPr/>
        </p:nvSpPr>
        <p:spPr>
          <a:xfrm rot="21400852">
            <a:off x="5669280" y="5791200"/>
            <a:ext cx="1444752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500" dirty="0">
                <a:latin typeface="Impact" panose="020B0806030902050204" pitchFamily="34" charset="0"/>
              </a:rPr>
              <a:t>SNAPCHAT</a:t>
            </a:r>
            <a:endParaRPr lang="en-PH" sz="21500" dirty="0">
              <a:latin typeface="Impact" panose="020B080603090205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DF1E3D-7650-4486-A8A6-656EC7AEB0EA}"/>
              </a:ext>
            </a:extLst>
          </p:cNvPr>
          <p:cNvSpPr txBox="1"/>
          <p:nvPr/>
        </p:nvSpPr>
        <p:spPr>
          <a:xfrm rot="21293292">
            <a:off x="5267935" y="9302716"/>
            <a:ext cx="1511808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500" dirty="0"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  <a:endParaRPr lang="en-PH" sz="2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012D7F-E828-410C-A05C-F54E996B2823}"/>
              </a:ext>
            </a:extLst>
          </p:cNvPr>
          <p:cNvSpPr txBox="1"/>
          <p:nvPr/>
        </p:nvSpPr>
        <p:spPr>
          <a:xfrm>
            <a:off x="-4145280" y="13626154"/>
            <a:ext cx="233476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latin typeface="Impact" panose="020B0806030902050204" pitchFamily="34" charset="0"/>
              </a:rPr>
              <a:t>How To Become A </a:t>
            </a:r>
            <a:r>
              <a:rPr lang="en-US" sz="7200" dirty="0">
                <a:solidFill>
                  <a:srgbClr val="FF0000"/>
                </a:solidFill>
                <a:latin typeface="Impact" panose="020B0806030902050204" pitchFamily="34" charset="0"/>
              </a:rPr>
              <a:t>Snapchat</a:t>
            </a:r>
          </a:p>
          <a:p>
            <a:pPr algn="r"/>
            <a:r>
              <a:rPr lang="en-US" sz="7200" dirty="0">
                <a:solidFill>
                  <a:srgbClr val="FF0000"/>
                </a:solidFill>
                <a:latin typeface="Impact" panose="020B0806030902050204" pitchFamily="34" charset="0"/>
              </a:rPr>
              <a:t>Marketing Expert</a:t>
            </a:r>
            <a:r>
              <a:rPr lang="en-US" sz="7200" dirty="0">
                <a:latin typeface="Impact" panose="020B0806030902050204" pitchFamily="34" charset="0"/>
              </a:rPr>
              <a:t>, Build A </a:t>
            </a:r>
          </a:p>
          <a:p>
            <a:pPr algn="r"/>
            <a:r>
              <a:rPr lang="en-US" sz="7200" dirty="0">
                <a:latin typeface="Impact" panose="020B0806030902050204" pitchFamily="34" charset="0"/>
              </a:rPr>
              <a:t>Following And Gets As</a:t>
            </a:r>
          </a:p>
          <a:p>
            <a:pPr algn="r"/>
            <a:r>
              <a:rPr lang="en-US" sz="7200" dirty="0">
                <a:latin typeface="Impact" panose="020B0806030902050204" pitchFamily="34" charset="0"/>
              </a:rPr>
              <a:t> Much </a:t>
            </a:r>
            <a:r>
              <a:rPr lang="en-US" sz="7200" dirty="0">
                <a:solidFill>
                  <a:srgbClr val="FF0000"/>
                </a:solidFill>
                <a:latin typeface="Impact" panose="020B0806030902050204" pitchFamily="34" charset="0"/>
              </a:rPr>
              <a:t>Targeted Traffic</a:t>
            </a:r>
          </a:p>
          <a:p>
            <a:pPr algn="r"/>
            <a:r>
              <a:rPr lang="en-US" sz="7200" dirty="0">
                <a:latin typeface="Impact" panose="020B0806030902050204" pitchFamily="34" charset="0"/>
              </a:rPr>
              <a:t>As You Want…</a:t>
            </a:r>
          </a:p>
          <a:p>
            <a:pPr algn="r"/>
            <a:endParaRPr lang="en-PH" sz="7200" dirty="0">
              <a:latin typeface="Impact" panose="020B080603090205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C3B8BB-8DD2-463F-AFFF-C1903B08EC1C}"/>
              </a:ext>
            </a:extLst>
          </p:cNvPr>
          <p:cNvSpPr txBox="1"/>
          <p:nvPr/>
        </p:nvSpPr>
        <p:spPr>
          <a:xfrm>
            <a:off x="9498567" y="28723976"/>
            <a:ext cx="10668000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700" dirty="0">
                <a:latin typeface="Impact" panose="020B0806030902050204" pitchFamily="34" charset="0"/>
              </a:rPr>
              <a:t>YOUR NAME</a:t>
            </a:r>
            <a:endParaRPr lang="en-PH" sz="137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49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2055</TotalTime>
  <Words>26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157</cp:revision>
  <dcterms:created xsi:type="dcterms:W3CDTF">2018-06-25T17:04:05Z</dcterms:created>
  <dcterms:modified xsi:type="dcterms:W3CDTF">2018-07-04T07:30:23Z</dcterms:modified>
</cp:coreProperties>
</file>