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4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B896"/>
    <a:srgbClr val="F59F7E"/>
    <a:srgbClr val="384147"/>
    <a:srgbClr val="663300"/>
    <a:srgbClr val="FFFFFF"/>
    <a:srgbClr val="ABABAB"/>
    <a:srgbClr val="FF9900"/>
    <a:srgbClr val="43363A"/>
    <a:srgbClr val="2C2F32"/>
    <a:srgbClr val="4649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DEB5B02-F547-4D22-B5A5-376EC8E196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8" y="2370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F08309-8900-4E69-9C66-FAF485BBE089}"/>
              </a:ext>
            </a:extLst>
          </p:cNvPr>
          <p:cNvSpPr txBox="1"/>
          <p:nvPr/>
        </p:nvSpPr>
        <p:spPr>
          <a:xfrm>
            <a:off x="1384014" y="4084320"/>
            <a:ext cx="179651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2000" spc="8500" dirty="0">
                <a:ln>
                  <a:solidFill>
                    <a:srgbClr val="FFFF00"/>
                  </a:solidFill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SNAPCHAT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70F3FB-CA8A-419D-8CB2-0A497A56B9FA}"/>
              </a:ext>
            </a:extLst>
          </p:cNvPr>
          <p:cNvSpPr txBox="1"/>
          <p:nvPr/>
        </p:nvSpPr>
        <p:spPr>
          <a:xfrm>
            <a:off x="-1533328" y="5053816"/>
            <a:ext cx="23088600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2500" dirty="0">
                <a:ln>
                  <a:solidFill>
                    <a:srgbClr val="FFFF00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MARKETING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C3612F-D2E3-4632-9684-E5C44DBD4669}"/>
              </a:ext>
            </a:extLst>
          </p:cNvPr>
          <p:cNvSpPr/>
          <p:nvPr/>
        </p:nvSpPr>
        <p:spPr>
          <a:xfrm>
            <a:off x="2176742" y="24405516"/>
            <a:ext cx="15508650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5700" dirty="0">
                <a:ln w="3175">
                  <a:noFill/>
                </a:ln>
                <a:solidFill>
                  <a:schemeClr val="bg1"/>
                </a:solidFill>
                <a:latin typeface="Impact" panose="020B0806030902050204" pitchFamily="34" charset="0"/>
              </a:rPr>
              <a:t>HOW TO BECOME A SNAPCHAT MARKETING EXPERT.</a:t>
            </a:r>
          </a:p>
          <a:p>
            <a:pPr algn="ctr"/>
            <a:r>
              <a:rPr lang="en-PH" sz="5700" dirty="0">
                <a:ln w="3175">
                  <a:noFill/>
                </a:ln>
                <a:solidFill>
                  <a:schemeClr val="bg1"/>
                </a:solidFill>
                <a:latin typeface="Impact" panose="020B0806030902050204" pitchFamily="34" charset="0"/>
              </a:rPr>
              <a:t>BUILD A FOLLOWING, AND GET AS MUCH TARGETED</a:t>
            </a:r>
          </a:p>
          <a:p>
            <a:pPr algn="ctr"/>
            <a:r>
              <a:rPr lang="en-PH" sz="5700" dirty="0">
                <a:ln w="3175">
                  <a:noFill/>
                </a:ln>
                <a:solidFill>
                  <a:schemeClr val="bg1"/>
                </a:solidFill>
                <a:latin typeface="Impact" panose="020B0806030902050204" pitchFamily="34" charset="0"/>
              </a:rPr>
              <a:t>TRAFFIC AS YOU WANT.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60D963-460E-43B7-9AAB-CEAB4267E0BA}"/>
              </a:ext>
            </a:extLst>
          </p:cNvPr>
          <p:cNvSpPr txBox="1"/>
          <p:nvPr/>
        </p:nvSpPr>
        <p:spPr>
          <a:xfrm>
            <a:off x="-4796269" y="24431066"/>
            <a:ext cx="29378472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700" dirty="0">
                <a:ln w="3175">
                  <a:noFill/>
                </a:ln>
                <a:latin typeface="Impact" panose="020B0806030902050204" pitchFamily="34" charset="0"/>
              </a:rPr>
              <a:t>HOW TO BECOME A SNAPCHAT MARKETING EXPERT.</a:t>
            </a:r>
          </a:p>
          <a:p>
            <a:pPr algn="ctr"/>
            <a:r>
              <a:rPr lang="en-PH" sz="5700" dirty="0">
                <a:ln w="3175">
                  <a:noFill/>
                </a:ln>
                <a:latin typeface="Impact" panose="020B0806030902050204" pitchFamily="34" charset="0"/>
              </a:rPr>
              <a:t>BUILD A FOLLOWING, AND GET AS MUCH TARGETED</a:t>
            </a:r>
          </a:p>
          <a:p>
            <a:pPr algn="ctr"/>
            <a:r>
              <a:rPr lang="en-PH" sz="5700" dirty="0">
                <a:ln w="3175">
                  <a:noFill/>
                </a:ln>
                <a:latin typeface="Impact" panose="020B0806030902050204" pitchFamily="34" charset="0"/>
              </a:rPr>
              <a:t>TRAFFIC AS YOU WANT.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D642C9-FFA5-4704-989A-4929556826A7}"/>
              </a:ext>
            </a:extLst>
          </p:cNvPr>
          <p:cNvSpPr txBox="1"/>
          <p:nvPr/>
        </p:nvSpPr>
        <p:spPr>
          <a:xfrm>
            <a:off x="4249332" y="30115304"/>
            <a:ext cx="7280472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00" dirty="0">
                <a:latin typeface="Impact" panose="020B0806030902050204" pitchFamily="34" charset="0"/>
              </a:rPr>
              <a:t>YOUR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D9D7A4-7063-4D39-AE20-1D7083073A7E}"/>
              </a:ext>
            </a:extLst>
          </p:cNvPr>
          <p:cNvSpPr txBox="1"/>
          <p:nvPr/>
        </p:nvSpPr>
        <p:spPr>
          <a:xfrm>
            <a:off x="9217457" y="30115304"/>
            <a:ext cx="6041999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00" dirty="0">
                <a:latin typeface="Impact" panose="020B0806030902050204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2764402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1783</TotalTime>
  <Words>48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Impact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130</cp:revision>
  <dcterms:created xsi:type="dcterms:W3CDTF">2018-06-25T17:04:05Z</dcterms:created>
  <dcterms:modified xsi:type="dcterms:W3CDTF">2018-07-03T16:39:03Z</dcterms:modified>
</cp:coreProperties>
</file>