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3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B896"/>
    <a:srgbClr val="F59F7E"/>
    <a:srgbClr val="384147"/>
    <a:srgbClr val="663300"/>
    <a:srgbClr val="FFFFFF"/>
    <a:srgbClr val="ABABAB"/>
    <a:srgbClr val="FF9900"/>
    <a:srgbClr val="43363A"/>
    <a:srgbClr val="2C2F32"/>
    <a:srgbClr val="4649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327F97B-59D5-4ABD-B68D-1E5CB3BFE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6" y="8294"/>
            <a:ext cx="19847618" cy="316444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0C562DD-56BD-4DED-8A52-7B00E0CDA2C4}"/>
              </a:ext>
            </a:extLst>
          </p:cNvPr>
          <p:cNvSpPr txBox="1"/>
          <p:nvPr/>
        </p:nvSpPr>
        <p:spPr>
          <a:xfrm>
            <a:off x="-696956" y="586740"/>
            <a:ext cx="20787360" cy="45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PH" sz="2900" spc="2000" dirty="0">
                <a:solidFill>
                  <a:schemeClr val="bg1"/>
                </a:solidFill>
              </a:rPr>
              <a:t>~ NEW YORK TIMES BEST SELLING AUTHOR ~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2B9B63-05A8-4590-ACF3-66D38B4179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125" y="8990550"/>
            <a:ext cx="7736715" cy="1215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0198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1750</TotalTime>
  <Words>8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126</cp:revision>
  <dcterms:created xsi:type="dcterms:W3CDTF">2018-06-25T17:04:05Z</dcterms:created>
  <dcterms:modified xsi:type="dcterms:W3CDTF">2018-07-03T16:06:15Z</dcterms:modified>
</cp:coreProperties>
</file>