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92"/>
    <a:srgbClr val="EF4C77"/>
    <a:srgbClr val="36B896"/>
    <a:srgbClr val="F59F7E"/>
    <a:srgbClr val="384147"/>
    <a:srgbClr val="663300"/>
    <a:srgbClr val="FFFFFF"/>
    <a:srgbClr val="ABABAB"/>
    <a:srgbClr val="FF9900"/>
    <a:srgbClr val="433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F879D5-5E8E-48B2-94D4-A2049F158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5876" y="-487680"/>
            <a:ext cx="20153494" cy="321321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A18C7D-431B-4DE5-8120-75BDBFBCABFE}"/>
              </a:ext>
            </a:extLst>
          </p:cNvPr>
          <p:cNvSpPr txBox="1"/>
          <p:nvPr/>
        </p:nvSpPr>
        <p:spPr>
          <a:xfrm>
            <a:off x="-1066006" y="731520"/>
            <a:ext cx="21762720" cy="45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PH" sz="2900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587D2C-30A4-4250-B41A-62EA60887346}"/>
              </a:ext>
            </a:extLst>
          </p:cNvPr>
          <p:cNvSpPr txBox="1"/>
          <p:nvPr/>
        </p:nvSpPr>
        <p:spPr>
          <a:xfrm>
            <a:off x="-1584166" y="1983869"/>
            <a:ext cx="2267712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Jokerman" panose="020B0604020202020204" pitchFamily="82" charset="0"/>
              </a:rPr>
              <a:t>SNAPCHAT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33E8AD-157D-41CF-B588-E71B221D4551}"/>
              </a:ext>
            </a:extLst>
          </p:cNvPr>
          <p:cNvSpPr txBox="1"/>
          <p:nvPr/>
        </p:nvSpPr>
        <p:spPr>
          <a:xfrm>
            <a:off x="-822166" y="4572000"/>
            <a:ext cx="21518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Luckiest Guy" panose="02000506000000020004" pitchFamily="2" charset="0"/>
              </a:rPr>
              <a:t>MARKETING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4EFAF3-526E-4051-AFD5-011649CB50D3}"/>
              </a:ext>
            </a:extLst>
          </p:cNvPr>
          <p:cNvSpPr/>
          <p:nvPr/>
        </p:nvSpPr>
        <p:spPr>
          <a:xfrm>
            <a:off x="426720" y="8485525"/>
            <a:ext cx="18593594" cy="914401"/>
          </a:xfrm>
          <a:prstGeom prst="rect">
            <a:avLst/>
          </a:prstGeom>
          <a:solidFill>
            <a:srgbClr val="EF4C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rgbClr val="EF4C77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DF3B4A-F49A-4337-A35A-02550C0E4DDF}"/>
              </a:ext>
            </a:extLst>
          </p:cNvPr>
          <p:cNvSpPr/>
          <p:nvPr/>
        </p:nvSpPr>
        <p:spPr>
          <a:xfrm>
            <a:off x="425926" y="9399926"/>
            <a:ext cx="18594388" cy="975360"/>
          </a:xfrm>
          <a:prstGeom prst="rect">
            <a:avLst/>
          </a:prstGeom>
          <a:solidFill>
            <a:srgbClr val="0079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A90321-54D9-4B18-B097-DB94643852C6}"/>
              </a:ext>
            </a:extLst>
          </p:cNvPr>
          <p:cNvSpPr txBox="1"/>
          <p:nvPr/>
        </p:nvSpPr>
        <p:spPr>
          <a:xfrm>
            <a:off x="-1218406" y="8363605"/>
            <a:ext cx="22006560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900"/>
              </a:lnSpc>
            </a:pPr>
            <a:r>
              <a:rPr lang="en-PH" sz="5000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Become A Snapchat Marketing Expert, Build A Following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D869F7-8168-4497-8F1C-A8F5FA66BCEA}"/>
              </a:ext>
            </a:extLst>
          </p:cNvPr>
          <p:cNvSpPr txBox="1"/>
          <p:nvPr/>
        </p:nvSpPr>
        <p:spPr>
          <a:xfrm>
            <a:off x="1371600" y="9385038"/>
            <a:ext cx="16093440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PH" sz="5000" spc="200" dirty="0">
                <a:solidFill>
                  <a:schemeClr val="bg1"/>
                </a:solidFill>
              </a:rPr>
              <a:t>And Get As Much Targeted Traffic As You Want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629956-F6D9-4F21-AB6E-8440C1C63BB1}"/>
              </a:ext>
            </a:extLst>
          </p:cNvPr>
          <p:cNvSpPr txBox="1"/>
          <p:nvPr/>
        </p:nvSpPr>
        <p:spPr>
          <a:xfrm>
            <a:off x="5455920" y="28898055"/>
            <a:ext cx="8534400" cy="1529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200"/>
              </a:lnSpc>
            </a:pPr>
            <a:r>
              <a:rPr lang="en-PH" sz="7800" spc="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999340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1820</TotalTime>
  <Words>32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Jokerman</vt:lpstr>
      <vt:lpstr>Luckiest Guy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135</cp:revision>
  <dcterms:created xsi:type="dcterms:W3CDTF">2018-06-25T17:04:05Z</dcterms:created>
  <dcterms:modified xsi:type="dcterms:W3CDTF">2018-07-03T17:16:15Z</dcterms:modified>
</cp:coreProperties>
</file>