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8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1E4A"/>
    <a:srgbClr val="007992"/>
    <a:srgbClr val="EF4C77"/>
    <a:srgbClr val="36B896"/>
    <a:srgbClr val="F59F7E"/>
    <a:srgbClr val="384147"/>
    <a:srgbClr val="663300"/>
    <a:srgbClr val="FFFFFF"/>
    <a:srgbClr val="ABABA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65E035D-E6B8-41C7-909A-FE21D9D26F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2" y="3264"/>
            <a:ext cx="19847618" cy="316444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609258E-8946-4476-B2DF-B123B08A63E7}"/>
              </a:ext>
            </a:extLst>
          </p:cNvPr>
          <p:cNvSpPr txBox="1"/>
          <p:nvPr/>
        </p:nvSpPr>
        <p:spPr>
          <a:xfrm>
            <a:off x="-5669280" y="4632960"/>
            <a:ext cx="30358080" cy="664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9900"/>
              </a:lnSpc>
            </a:pPr>
            <a:r>
              <a:rPr lang="en-PH" sz="51700" dirty="0">
                <a:latin typeface="Backpack Personal Use" pitchFamily="2" charset="0"/>
              </a:rPr>
              <a:t>Snapchat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5F90374-72F7-4EF0-A739-47C95A563AA1}"/>
              </a:ext>
            </a:extLst>
          </p:cNvPr>
          <p:cNvSpPr/>
          <p:nvPr/>
        </p:nvSpPr>
        <p:spPr>
          <a:xfrm>
            <a:off x="5384958" y="1508999"/>
            <a:ext cx="9592690" cy="977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6900"/>
              </a:lnSpc>
            </a:pPr>
            <a:r>
              <a:rPr lang="en-PH" sz="6200" spc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0BAB4C-5182-48D2-97C2-D332C5D640F8}"/>
              </a:ext>
            </a:extLst>
          </p:cNvPr>
          <p:cNvSpPr txBox="1"/>
          <p:nvPr/>
        </p:nvSpPr>
        <p:spPr>
          <a:xfrm>
            <a:off x="3812949" y="1617585"/>
            <a:ext cx="126187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PH" sz="6200" spc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9628AA-2EBF-49DE-BB89-462EA282CC3A}"/>
              </a:ext>
            </a:extLst>
          </p:cNvPr>
          <p:cNvSpPr txBox="1"/>
          <p:nvPr/>
        </p:nvSpPr>
        <p:spPr>
          <a:xfrm>
            <a:off x="6166060" y="9884132"/>
            <a:ext cx="14264640" cy="1208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8700"/>
              </a:lnSpc>
            </a:pPr>
            <a:r>
              <a:rPr lang="en-PH" sz="9000" spc="3000" dirty="0">
                <a:latin typeface="Segoe UI" panose="020B0502040204020203" pitchFamily="34" charset="0"/>
                <a:cs typeface="Segoe UI" panose="020B0502040204020203" pitchFamily="34" charset="0"/>
              </a:rPr>
              <a:t>MARKETING</a:t>
            </a:r>
          </a:p>
        </p:txBody>
      </p:sp>
    </p:spTree>
    <p:extLst>
      <p:ext uri="{BB962C8B-B14F-4D97-AF65-F5344CB8AC3E}">
        <p14:creationId xmlns:p14="http://schemas.microsoft.com/office/powerpoint/2010/main" val="13139414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1890</TotalTime>
  <Words>6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Backpack Personal Use</vt:lpstr>
      <vt:lpstr>Calibri</vt:lpstr>
      <vt:lpstr>Calibri Light</vt:lpstr>
      <vt:lpstr>Segoe UI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144</cp:revision>
  <dcterms:created xsi:type="dcterms:W3CDTF">2018-06-25T17:04:05Z</dcterms:created>
  <dcterms:modified xsi:type="dcterms:W3CDTF">2018-07-03T18:26:06Z</dcterms:modified>
</cp:coreProperties>
</file>