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87E"/>
    <a:srgbClr val="F47D4B"/>
    <a:srgbClr val="53C5D3"/>
    <a:srgbClr val="3843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4842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95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7223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543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621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759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00316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92344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53647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743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5061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0CCF5-148B-4A33-9EFC-21BD2778BC02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128FE-CF14-45E8-8B1E-6459D8B0B84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60848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D5E3FF-9E2A-4AC0-9A89-88C5D2944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7E75C9-8E6B-45FD-A718-01E7F84EA013}"/>
              </a:ext>
            </a:extLst>
          </p:cNvPr>
          <p:cNvSpPr txBox="1"/>
          <p:nvPr/>
        </p:nvSpPr>
        <p:spPr>
          <a:xfrm>
            <a:off x="0" y="2814448"/>
            <a:ext cx="1984761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1300" dirty="0">
                <a:solidFill>
                  <a:srgbClr val="53C5D3"/>
                </a:solidFill>
                <a:latin typeface="Backpack Personal Use" pitchFamily="2" charset="0"/>
              </a:rPr>
              <a:t>e-commerce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D14855-2CB9-4C47-90E4-BA043DED57E1}"/>
              </a:ext>
            </a:extLst>
          </p:cNvPr>
          <p:cNvSpPr txBox="1"/>
          <p:nvPr/>
        </p:nvSpPr>
        <p:spPr>
          <a:xfrm>
            <a:off x="6151418" y="2036615"/>
            <a:ext cx="7564582" cy="391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872" b="1" dirty="0">
                <a:ln w="50800">
                  <a:solidFill>
                    <a:schemeClr val="bg1">
                      <a:alpha val="92000"/>
                    </a:schemeClr>
                  </a:solidFill>
                </a:ln>
                <a:solidFill>
                  <a:srgbClr val="384352"/>
                </a:solidFill>
                <a:latin typeface="Backpack Personal Use" pitchFamily="2" charset="0"/>
              </a:rPr>
              <a:t>your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333873-3CA7-4A54-AE94-C24CC9C4222E}"/>
              </a:ext>
            </a:extLst>
          </p:cNvPr>
          <p:cNvSpPr txBox="1"/>
          <p:nvPr/>
        </p:nvSpPr>
        <p:spPr>
          <a:xfrm>
            <a:off x="-1241" y="5581203"/>
            <a:ext cx="19847618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6000" dirty="0">
                <a:ln w="82550">
                  <a:solidFill>
                    <a:schemeClr val="bg1"/>
                  </a:solidFill>
                </a:ln>
                <a:solidFill>
                  <a:srgbClr val="F47D4B"/>
                </a:solidFill>
                <a:latin typeface="Backpack Personal Use" pitchFamily="2" charset="0"/>
              </a:rPr>
              <a:t>store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3E715A-3056-47D6-8A19-F101AC42ABDF}"/>
              </a:ext>
            </a:extLst>
          </p:cNvPr>
          <p:cNvSpPr txBox="1"/>
          <p:nvPr/>
        </p:nvSpPr>
        <p:spPr>
          <a:xfrm>
            <a:off x="0" y="748152"/>
            <a:ext cx="19846377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64" spc="700" dirty="0">
                <a:solidFill>
                  <a:srgbClr val="EE68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4064" spc="700" dirty="0">
              <a:solidFill>
                <a:srgbClr val="EE687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62914B-452E-4361-9DE8-03B3D737B0FD}"/>
              </a:ext>
            </a:extLst>
          </p:cNvPr>
          <p:cNvSpPr txBox="1"/>
          <p:nvPr/>
        </p:nvSpPr>
        <p:spPr>
          <a:xfrm>
            <a:off x="-2482" y="1246905"/>
            <a:ext cx="19852582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500" dirty="0">
                <a:solidFill>
                  <a:srgbClr val="EE68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1160050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Backpack Personal Use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2018-07-04T13:28:19Z</dcterms:created>
  <dcterms:modified xsi:type="dcterms:W3CDTF">2018-07-04T13:45:17Z</dcterms:modified>
</cp:coreProperties>
</file>