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7B00"/>
    <a:srgbClr val="DB4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07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0D9D9-97B3-4290-8660-5CE73EBBE45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42954-1A08-4308-B95A-840DFC5851D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55555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0D9D9-97B3-4290-8660-5CE73EBBE45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42954-1A08-4308-B95A-840DFC5851D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47864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0D9D9-97B3-4290-8660-5CE73EBBE45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42954-1A08-4308-B95A-840DFC5851D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27391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0D9D9-97B3-4290-8660-5CE73EBBE45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42954-1A08-4308-B95A-840DFC5851D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90531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0D9D9-97B3-4290-8660-5CE73EBBE45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42954-1A08-4308-B95A-840DFC5851D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50775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0D9D9-97B3-4290-8660-5CE73EBBE45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42954-1A08-4308-B95A-840DFC5851D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90315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0D9D9-97B3-4290-8660-5CE73EBBE45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42954-1A08-4308-B95A-840DFC5851D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21609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0D9D9-97B3-4290-8660-5CE73EBBE45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42954-1A08-4308-B95A-840DFC5851D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70525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0D9D9-97B3-4290-8660-5CE73EBBE45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42954-1A08-4308-B95A-840DFC5851D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98037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0D9D9-97B3-4290-8660-5CE73EBBE45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42954-1A08-4308-B95A-840DFC5851D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70031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0D9D9-97B3-4290-8660-5CE73EBBE45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42954-1A08-4308-B95A-840DFC5851D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60806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0D9D9-97B3-4290-8660-5CE73EBBE453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42954-1A08-4308-B95A-840DFC5851D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51105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A991FE4-C88B-4B73-89E1-550910D6DB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7663BDB-6013-407F-8F38-2E830AAC2B0B}"/>
              </a:ext>
            </a:extLst>
          </p:cNvPr>
          <p:cNvSpPr txBox="1"/>
          <p:nvPr/>
        </p:nvSpPr>
        <p:spPr>
          <a:xfrm>
            <a:off x="0" y="872841"/>
            <a:ext cx="19847618" cy="717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64" spc="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~NEW YORK TIMES BEST SELLING AUTHOR~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425011-2B8D-4FB8-B91C-A50BE8735954}"/>
              </a:ext>
            </a:extLst>
          </p:cNvPr>
          <p:cNvSpPr txBox="1"/>
          <p:nvPr/>
        </p:nvSpPr>
        <p:spPr>
          <a:xfrm>
            <a:off x="0" y="1371598"/>
            <a:ext cx="19850100" cy="1374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333" spc="1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C01082-CA39-4892-95CE-BC7ACE0F8754}"/>
              </a:ext>
            </a:extLst>
          </p:cNvPr>
          <p:cNvSpPr txBox="1"/>
          <p:nvPr/>
        </p:nvSpPr>
        <p:spPr>
          <a:xfrm rot="21434765">
            <a:off x="0" y="3532908"/>
            <a:ext cx="19847618" cy="4758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0320" dirty="0">
                <a:solidFill>
                  <a:srgbClr val="DB4934"/>
                </a:solidFill>
                <a:latin typeface="Impact" panose="020B0806030902050204" pitchFamily="34" charset="0"/>
              </a:rPr>
              <a:t>YOUR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67E6D7-38AD-4DD5-B350-9DFACD95922A}"/>
              </a:ext>
            </a:extLst>
          </p:cNvPr>
          <p:cNvSpPr txBox="1"/>
          <p:nvPr/>
        </p:nvSpPr>
        <p:spPr>
          <a:xfrm rot="21434765">
            <a:off x="152400" y="7514519"/>
            <a:ext cx="19847618" cy="4758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0320" dirty="0">
                <a:solidFill>
                  <a:srgbClr val="487B00"/>
                </a:solidFill>
                <a:latin typeface="Impact" panose="020B0806030902050204" pitchFamily="34" charset="0"/>
              </a:rPr>
              <a:t>ECOMMERCE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54A1C2-96ED-4F84-B836-782D5BED61B4}"/>
              </a:ext>
            </a:extLst>
          </p:cNvPr>
          <p:cNvSpPr txBox="1"/>
          <p:nvPr/>
        </p:nvSpPr>
        <p:spPr>
          <a:xfrm rot="21435693">
            <a:off x="304800" y="11337667"/>
            <a:ext cx="1984761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3000" spc="5000" dirty="0">
                <a:solidFill>
                  <a:schemeClr val="bg1"/>
                </a:solidFill>
                <a:latin typeface="Impact" panose="020B0806030902050204" pitchFamily="34" charset="0"/>
              </a:rPr>
              <a:t>STORE</a:t>
            </a:r>
          </a:p>
        </p:txBody>
      </p:sp>
    </p:spTree>
    <p:extLst>
      <p:ext uri="{BB962C8B-B14F-4D97-AF65-F5344CB8AC3E}">
        <p14:creationId xmlns:p14="http://schemas.microsoft.com/office/powerpoint/2010/main" val="32170941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13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1</cp:revision>
  <dcterms:created xsi:type="dcterms:W3CDTF">2018-07-04T12:42:04Z</dcterms:created>
  <dcterms:modified xsi:type="dcterms:W3CDTF">2018-07-04T12:49:17Z</dcterms:modified>
</cp:coreProperties>
</file>