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206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43643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5162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88795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64793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14610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95146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76305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62983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20833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2423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011B2-EEBD-4782-BB85-8DE884104C6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2999F-6290-4273-8438-3F388A7549C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1219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9201E8B-89CB-4C4B-9DF9-BB6BD6179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07FBDA-27B7-4C59-BF62-A159D70807CD}"/>
              </a:ext>
            </a:extLst>
          </p:cNvPr>
          <p:cNvSpPr txBox="1"/>
          <p:nvPr/>
        </p:nvSpPr>
        <p:spPr>
          <a:xfrm>
            <a:off x="-41564" y="11139053"/>
            <a:ext cx="6276109" cy="2913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8332" dirty="0">
                <a:solidFill>
                  <a:srgbClr val="EE687E"/>
                </a:solidFill>
                <a:latin typeface="Impact" panose="020B0806030902050204" pitchFamily="34" charset="0"/>
              </a:rPr>
              <a:t>YOUR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92A305-8677-48D9-AD2E-DD99F6EE8298}"/>
              </a:ext>
            </a:extLst>
          </p:cNvPr>
          <p:cNvSpPr txBox="1"/>
          <p:nvPr/>
        </p:nvSpPr>
        <p:spPr>
          <a:xfrm>
            <a:off x="41563" y="14459232"/>
            <a:ext cx="1421476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1000" dirty="0">
                <a:solidFill>
                  <a:srgbClr val="EE687E"/>
                </a:solidFill>
                <a:latin typeface="Impact" panose="020B0806030902050204" pitchFamily="34" charset="0"/>
              </a:rPr>
              <a:t>ECOMMERCE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A1E08E-7E2F-4E56-816A-A0DE4003CF8C}"/>
              </a:ext>
            </a:extLst>
          </p:cNvPr>
          <p:cNvSpPr txBox="1"/>
          <p:nvPr/>
        </p:nvSpPr>
        <p:spPr>
          <a:xfrm>
            <a:off x="1" y="18176284"/>
            <a:ext cx="6858000" cy="2913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8332" dirty="0">
                <a:solidFill>
                  <a:srgbClr val="EE687E"/>
                </a:solidFill>
                <a:latin typeface="Impact" panose="020B0806030902050204" pitchFamily="34" charset="0"/>
              </a:rPr>
              <a:t>STORE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ABDB28-0CD1-46B3-B5B7-D43275239FA4}"/>
              </a:ext>
            </a:extLst>
          </p:cNvPr>
          <p:cNvSpPr txBox="1"/>
          <p:nvPr/>
        </p:nvSpPr>
        <p:spPr>
          <a:xfrm>
            <a:off x="1055716" y="22297292"/>
            <a:ext cx="1989166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800" dirty="0">
                <a:ln w="38100">
                  <a:solidFill>
                    <a:schemeClr val="bg1">
                      <a:alpha val="88000"/>
                    </a:schemeClr>
                  </a:solidFill>
                </a:ln>
                <a:solidFill>
                  <a:srgbClr val="EE687E"/>
                </a:solidFill>
                <a:effectLst>
                  <a:outerShdw blurRad="50800" dist="63500" dir="66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Lorem ipsum dolor sit amet, cu gubergren concl</a:t>
            </a:r>
          </a:p>
          <a:p>
            <a:r>
              <a:rPr lang="en-PH" sz="5800" dirty="0">
                <a:ln w="38100">
                  <a:solidFill>
                    <a:schemeClr val="bg1">
                      <a:alpha val="88000"/>
                    </a:schemeClr>
                  </a:solidFill>
                </a:ln>
                <a:solidFill>
                  <a:srgbClr val="EE687E"/>
                </a:solidFill>
                <a:effectLst>
                  <a:outerShdw blurRad="50800" dist="63500" dir="66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Uisonemque per, vis erat posse tractatos id. Aliquid I</a:t>
            </a:r>
          </a:p>
          <a:p>
            <a:r>
              <a:rPr lang="en-PH" sz="5800" dirty="0">
                <a:ln w="38100">
                  <a:solidFill>
                    <a:schemeClr val="bg1">
                      <a:alpha val="88000"/>
                    </a:schemeClr>
                  </a:solidFill>
                </a:ln>
                <a:solidFill>
                  <a:srgbClr val="EE687E"/>
                </a:solidFill>
                <a:effectLst>
                  <a:outerShdw blurRad="50800" dist="63500" dir="66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nteresset comprehensam ea eos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0E2252-C281-4D85-976D-004F58A566EB}"/>
              </a:ext>
            </a:extLst>
          </p:cNvPr>
          <p:cNvSpPr txBox="1"/>
          <p:nvPr/>
        </p:nvSpPr>
        <p:spPr>
          <a:xfrm>
            <a:off x="1055716" y="25756949"/>
            <a:ext cx="198916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000" dirty="0">
                <a:ln w="0">
                  <a:solidFill>
                    <a:schemeClr val="bg1">
                      <a:alpha val="88000"/>
                    </a:schemeClr>
                  </a:solidFill>
                </a:ln>
                <a:effectLst>
                  <a:outerShdw blurRad="50800" dist="63500" dir="66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Lorem ipsum dolor sit amet, cu gubergren concl</a:t>
            </a:r>
          </a:p>
          <a:p>
            <a:r>
              <a:rPr lang="en-PH" sz="5000" dirty="0">
                <a:ln w="0">
                  <a:solidFill>
                    <a:schemeClr val="bg1">
                      <a:alpha val="88000"/>
                    </a:schemeClr>
                  </a:solidFill>
                </a:ln>
                <a:effectLst>
                  <a:outerShdw blurRad="50800" dist="63500" dir="66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Uisonemque per, vis erat posse tractatos id. Aliquid I</a:t>
            </a:r>
          </a:p>
          <a:p>
            <a:r>
              <a:rPr lang="en-PH" sz="5000" dirty="0">
                <a:ln w="0">
                  <a:solidFill>
                    <a:schemeClr val="bg1">
                      <a:alpha val="88000"/>
                    </a:schemeClr>
                  </a:solidFill>
                </a:ln>
                <a:effectLst>
                  <a:outerShdw blurRad="50800" dist="63500" dir="66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nteresset comprehensam ea eos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B5EF82-E9F1-4CC5-AB25-0996AB1FBDFB}"/>
              </a:ext>
            </a:extLst>
          </p:cNvPr>
          <p:cNvSpPr txBox="1"/>
          <p:nvPr/>
        </p:nvSpPr>
        <p:spPr>
          <a:xfrm>
            <a:off x="0" y="955968"/>
            <a:ext cx="19891664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700" dirty="0">
                <a:solidFill>
                  <a:srgbClr val="EE68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49F516-E0D3-4561-BDB2-00559451A3E6}"/>
              </a:ext>
            </a:extLst>
          </p:cNvPr>
          <p:cNvSpPr txBox="1"/>
          <p:nvPr/>
        </p:nvSpPr>
        <p:spPr>
          <a:xfrm>
            <a:off x="-41564" y="1457026"/>
            <a:ext cx="19847618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1500" dirty="0">
                <a:solidFill>
                  <a:srgbClr val="EE687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973377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61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3</cp:revision>
  <dcterms:created xsi:type="dcterms:W3CDTF">2018-07-04T12:56:28Z</dcterms:created>
  <dcterms:modified xsi:type="dcterms:W3CDTF">2018-07-04T13:14:43Z</dcterms:modified>
</cp:coreProperties>
</file>