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593"/>
    <a:srgbClr val="3855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3501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177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3539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40624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5678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7397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63017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89663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367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572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5306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26E24-FA0C-41BF-AC43-2D8638502E30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EA8DD-A8E8-47DB-8282-D0F361B53CB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3344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270898-8399-4835-A2D8-A8D24449B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9C2277-C82E-4572-8D2A-49DDB8ABD62C}"/>
              </a:ext>
            </a:extLst>
          </p:cNvPr>
          <p:cNvSpPr txBox="1"/>
          <p:nvPr/>
        </p:nvSpPr>
        <p:spPr>
          <a:xfrm>
            <a:off x="0" y="7107384"/>
            <a:ext cx="1984761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5000" b="1" spc="1000" dirty="0">
                <a:ln w="9525">
                  <a:solidFill>
                    <a:schemeClr val="tx1">
                      <a:alpha val="39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STORE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834FFF-40AC-4AE9-A7C3-FDBD0BD4BED4}"/>
              </a:ext>
            </a:extLst>
          </p:cNvPr>
          <p:cNvSpPr txBox="1"/>
          <p:nvPr/>
        </p:nvSpPr>
        <p:spPr>
          <a:xfrm>
            <a:off x="0" y="5611094"/>
            <a:ext cx="198501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3000" b="1" dirty="0">
                <a:ln>
                  <a:solidFill>
                    <a:schemeClr val="bg1"/>
                  </a:solidFill>
                </a:ln>
                <a:solidFill>
                  <a:srgbClr val="017593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eCOMMERCE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F4F613-A111-49CC-B211-6DC8848A216A}"/>
              </a:ext>
            </a:extLst>
          </p:cNvPr>
          <p:cNvSpPr txBox="1"/>
          <p:nvPr/>
        </p:nvSpPr>
        <p:spPr>
          <a:xfrm>
            <a:off x="0" y="3740737"/>
            <a:ext cx="1984761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9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EFAA8-66C8-453C-A002-45406E330F7B}"/>
              </a:ext>
            </a:extLst>
          </p:cNvPr>
          <p:cNvSpPr txBox="1"/>
          <p:nvPr/>
        </p:nvSpPr>
        <p:spPr>
          <a:xfrm>
            <a:off x="0" y="1579425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spc="20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E55AC3-415D-4C2C-92E1-153E30891B54}"/>
              </a:ext>
            </a:extLst>
          </p:cNvPr>
          <p:cNvSpPr txBox="1"/>
          <p:nvPr/>
        </p:nvSpPr>
        <p:spPr>
          <a:xfrm>
            <a:off x="0" y="1080657"/>
            <a:ext cx="1985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spc="15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8052A-AFF7-47E6-93F7-CF2088670F08}"/>
              </a:ext>
            </a:extLst>
          </p:cNvPr>
          <p:cNvSpPr txBox="1"/>
          <p:nvPr/>
        </p:nvSpPr>
        <p:spPr>
          <a:xfrm>
            <a:off x="0" y="13552516"/>
            <a:ext cx="198476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consectetur Adipisic-</a:t>
            </a:r>
          </a:p>
          <a:p>
            <a:pPr algn="ctr"/>
            <a:r>
              <a:rPr lang="en-PH" sz="4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ing elit, sed do eiusmod tempor incididunt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81BB13-C754-4882-ABA6-7725D63B4640}"/>
              </a:ext>
            </a:extLst>
          </p:cNvPr>
          <p:cNvSpPr txBox="1"/>
          <p:nvPr/>
        </p:nvSpPr>
        <p:spPr>
          <a:xfrm>
            <a:off x="0" y="15849600"/>
            <a:ext cx="198476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dirty="0">
                <a:solidFill>
                  <a:srgbClr val="01759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consectetur Adipisicing elit, sed</a:t>
            </a:r>
          </a:p>
          <a:p>
            <a:pPr algn="ctr"/>
            <a:r>
              <a:rPr lang="en-PH" sz="4400" dirty="0">
                <a:solidFill>
                  <a:srgbClr val="01759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eiusmod tempor incididunt </a:t>
            </a:r>
            <a:r>
              <a:rPr lang="en-PH" sz="4400" dirty="0" err="1">
                <a:solidFill>
                  <a:srgbClr val="01759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endParaRPr lang="en-PH" sz="4400" dirty="0">
              <a:solidFill>
                <a:srgbClr val="01759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PH" sz="4400" dirty="0">
              <a:solidFill>
                <a:srgbClr val="0175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855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46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Segoe UI Black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6</cp:revision>
  <dcterms:created xsi:type="dcterms:W3CDTF">2018-07-03T12:17:34Z</dcterms:created>
  <dcterms:modified xsi:type="dcterms:W3CDTF">2018-07-03T15:56:49Z</dcterms:modified>
</cp:coreProperties>
</file>