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B641"/>
    <a:srgbClr val="002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33192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5220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8460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12861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39861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25075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52326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76801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39962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9126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26950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700E2-9FFB-4F16-8FF2-065844837AC6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CBB78-FCD9-4C17-B5FC-48D35A4D09B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39145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5DD045-526A-4D27-A813-9C93DE0D3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33C6DA-C3CB-4E1B-9C4A-914F3647F045}"/>
              </a:ext>
            </a:extLst>
          </p:cNvPr>
          <p:cNvSpPr txBox="1"/>
          <p:nvPr/>
        </p:nvSpPr>
        <p:spPr>
          <a:xfrm>
            <a:off x="-374073" y="5777353"/>
            <a:ext cx="202216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2000" b="1" i="1" cap="small" dirty="0">
                <a:ln w="69850">
                  <a:solidFill>
                    <a:srgbClr val="0024FF">
                      <a:alpha val="7900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101600" dir="3600000" algn="ctr" rotWithShape="0">
                    <a:schemeClr val="tx1">
                      <a:alpha val="5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ECOMMERCE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044EBA-573E-4929-831A-8E9418144BB1}"/>
              </a:ext>
            </a:extLst>
          </p:cNvPr>
          <p:cNvSpPr txBox="1"/>
          <p:nvPr/>
        </p:nvSpPr>
        <p:spPr>
          <a:xfrm>
            <a:off x="8354287" y="8215751"/>
            <a:ext cx="1120114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2000" b="1" i="1" cap="small" spc="1000" dirty="0">
                <a:ln w="69850">
                  <a:solidFill>
                    <a:srgbClr val="83B641">
                      <a:alpha val="78824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101600" dir="3600000" algn="ctr" rotWithShape="0">
                    <a:schemeClr val="tx1">
                      <a:alpha val="5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STORE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469A87-9F84-4D02-8DFB-4102E6F3F155}"/>
              </a:ext>
            </a:extLst>
          </p:cNvPr>
          <p:cNvSpPr txBox="1"/>
          <p:nvPr/>
        </p:nvSpPr>
        <p:spPr>
          <a:xfrm>
            <a:off x="622215" y="3511945"/>
            <a:ext cx="7399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2000" b="1" i="1" cap="small" dirty="0">
                <a:ln w="69850">
                  <a:solidFill>
                    <a:srgbClr val="FF0000">
                      <a:alpha val="5500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101600" dir="3600000" algn="ctr" rotWithShape="0">
                    <a:schemeClr val="tx1">
                      <a:alpha val="5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your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5291DD-1F52-4065-8924-99014934EC49}"/>
              </a:ext>
            </a:extLst>
          </p:cNvPr>
          <p:cNvSpPr txBox="1"/>
          <p:nvPr/>
        </p:nvSpPr>
        <p:spPr>
          <a:xfrm>
            <a:off x="7827817" y="4799216"/>
            <a:ext cx="12158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4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cu gubergren c</a:t>
            </a:r>
          </a:p>
          <a:p>
            <a:r>
              <a:rPr lang="en-PH" sz="4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Onclusionemque per, vis erat posse tractatos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0B56C7-04B0-4D8C-ADFD-82F9A8232221}"/>
              </a:ext>
            </a:extLst>
          </p:cNvPr>
          <p:cNvSpPr txBox="1"/>
          <p:nvPr/>
        </p:nvSpPr>
        <p:spPr>
          <a:xfrm>
            <a:off x="0" y="1246912"/>
            <a:ext cx="1985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6DD7C4-3F59-47E4-BF3A-3B9B04580610}"/>
              </a:ext>
            </a:extLst>
          </p:cNvPr>
          <p:cNvSpPr txBox="1"/>
          <p:nvPr/>
        </p:nvSpPr>
        <p:spPr>
          <a:xfrm>
            <a:off x="0" y="1862056"/>
            <a:ext cx="19850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600" spc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2834570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Segoe UI</vt:lpstr>
      <vt:lpstr>Segoe UI Black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2018-07-03T15:00:27Z</dcterms:created>
  <dcterms:modified xsi:type="dcterms:W3CDTF">2018-07-03T15:20:18Z</dcterms:modified>
</cp:coreProperties>
</file>