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A47D"/>
    <a:srgbClr val="71C8B6"/>
    <a:srgbClr val="3855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198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C0C6-6B8A-4816-AB07-55D627714A9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FED3E-A978-4AEE-A269-34329C2E8F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32201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C0C6-6B8A-4816-AB07-55D627714A9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FED3E-A978-4AEE-A269-34329C2E8F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53946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C0C6-6B8A-4816-AB07-55D627714A9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FED3E-A978-4AEE-A269-34329C2E8F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43335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C0C6-6B8A-4816-AB07-55D627714A9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FED3E-A978-4AEE-A269-34329C2E8F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15120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C0C6-6B8A-4816-AB07-55D627714A9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FED3E-A978-4AEE-A269-34329C2E8F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24588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C0C6-6B8A-4816-AB07-55D627714A9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FED3E-A978-4AEE-A269-34329C2E8F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3864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C0C6-6B8A-4816-AB07-55D627714A9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FED3E-A978-4AEE-A269-34329C2E8F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212034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C0C6-6B8A-4816-AB07-55D627714A9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FED3E-A978-4AEE-A269-34329C2E8F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15572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C0C6-6B8A-4816-AB07-55D627714A9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FED3E-A978-4AEE-A269-34329C2E8F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00006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C0C6-6B8A-4816-AB07-55D627714A9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FED3E-A978-4AEE-A269-34329C2E8F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55125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C0C6-6B8A-4816-AB07-55D627714A9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FED3E-A978-4AEE-A269-34329C2E8F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81906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31C0C6-6B8A-4816-AB07-55D627714A9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FED3E-A978-4AEE-A269-34329C2E8F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79944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1C8AB00-AF19-4882-A386-CB0586C49F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A8A393-2C18-4013-BC65-E86897E99BA9}"/>
              </a:ext>
            </a:extLst>
          </p:cNvPr>
          <p:cNvSpPr txBox="1"/>
          <p:nvPr/>
        </p:nvSpPr>
        <p:spPr>
          <a:xfrm>
            <a:off x="0" y="1122221"/>
            <a:ext cx="19847618" cy="717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64" spc="1500" dirty="0">
                <a:solidFill>
                  <a:srgbClr val="3855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~NEW YORK TIMES BEST SELLING AUTHOR~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B16829-1815-44CB-8781-295417A3DDE7}"/>
              </a:ext>
            </a:extLst>
          </p:cNvPr>
          <p:cNvSpPr txBox="1"/>
          <p:nvPr/>
        </p:nvSpPr>
        <p:spPr>
          <a:xfrm>
            <a:off x="0" y="1839982"/>
            <a:ext cx="19847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7200" spc="2000" dirty="0">
                <a:solidFill>
                  <a:srgbClr val="3855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717512-E34F-46AF-9BCE-F9ABCC0CCA5D}"/>
              </a:ext>
            </a:extLst>
          </p:cNvPr>
          <p:cNvSpPr txBox="1"/>
          <p:nvPr/>
        </p:nvSpPr>
        <p:spPr>
          <a:xfrm>
            <a:off x="0" y="2701630"/>
            <a:ext cx="19847618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8700" dirty="0">
                <a:solidFill>
                  <a:schemeClr val="bg1"/>
                </a:solidFill>
                <a:effectLst>
                  <a:outerShdw blurRad="50800" dist="76200" dir="5400000" sx="97000" sy="97000" algn="ctr" rotWithShape="0">
                    <a:srgbClr val="71C8B6"/>
                  </a:outerShdw>
                </a:effectLst>
                <a:latin typeface="Impact" panose="020B0806030902050204" pitchFamily="34" charset="0"/>
              </a:rPr>
              <a:t>YOUR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D0E5D98-161F-49FF-A329-8C5097C78720}"/>
              </a:ext>
            </a:extLst>
          </p:cNvPr>
          <p:cNvSpPr txBox="1"/>
          <p:nvPr/>
        </p:nvSpPr>
        <p:spPr>
          <a:xfrm>
            <a:off x="-374076" y="7190518"/>
            <a:ext cx="19847618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7500" spc="500" dirty="0">
                <a:solidFill>
                  <a:schemeClr val="bg1"/>
                </a:solidFill>
                <a:effectLst>
                  <a:outerShdw blurRad="50800" dist="165100" dir="4200000" algn="ctr" rotWithShape="0">
                    <a:srgbClr val="C3A47D"/>
                  </a:outerShdw>
                </a:effectLst>
                <a:latin typeface="Avengeance Heroic Avenger" pitchFamily="50" charset="0"/>
              </a:rPr>
              <a:t>eCOMMERCE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671100-EDCF-4B22-9329-2B7DE94D17B7}"/>
              </a:ext>
            </a:extLst>
          </p:cNvPr>
          <p:cNvSpPr txBox="1"/>
          <p:nvPr/>
        </p:nvSpPr>
        <p:spPr>
          <a:xfrm rot="21195688">
            <a:off x="11305309" y="9127168"/>
            <a:ext cx="808759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3900" b="1" dirty="0">
                <a:ln w="63500">
                  <a:solidFill>
                    <a:schemeClr val="bg1"/>
                  </a:solidFill>
                </a:ln>
                <a:latin typeface="Drawing with markers" pitchFamily="2" charset="-128"/>
                <a:ea typeface="Drawing with markers" pitchFamily="2" charset="-128"/>
                <a:cs typeface="Drawing with markers" pitchFamily="2" charset="-128"/>
              </a:rPr>
              <a:t>store..</a:t>
            </a:r>
          </a:p>
        </p:txBody>
      </p:sp>
    </p:spTree>
    <p:extLst>
      <p:ext uri="{BB962C8B-B14F-4D97-AF65-F5344CB8AC3E}">
        <p14:creationId xmlns:p14="http://schemas.microsoft.com/office/powerpoint/2010/main" val="4191991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14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Drawing with markers</vt:lpstr>
      <vt:lpstr>Arial</vt:lpstr>
      <vt:lpstr>Avengeance Heroic Avenger</vt:lpstr>
      <vt:lpstr>Calibri</vt:lpstr>
      <vt:lpstr>Calibri Light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2</cp:revision>
  <dcterms:created xsi:type="dcterms:W3CDTF">2018-07-03T13:06:58Z</dcterms:created>
  <dcterms:modified xsi:type="dcterms:W3CDTF">2018-07-03T13:17:34Z</dcterms:modified>
</cp:coreProperties>
</file>