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D4D43-7A51-4997-8263-B29323114D4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BCBA5-70E7-488E-A6C1-227CD007304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15381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D4D43-7A51-4997-8263-B29323114D4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BCBA5-70E7-488E-A6C1-227CD007304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32600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D4D43-7A51-4997-8263-B29323114D4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BCBA5-70E7-488E-A6C1-227CD007304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55351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D4D43-7A51-4997-8263-B29323114D4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BCBA5-70E7-488E-A6C1-227CD007304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77249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D4D43-7A51-4997-8263-B29323114D4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BCBA5-70E7-488E-A6C1-227CD007304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60270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D4D43-7A51-4997-8263-B29323114D4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BCBA5-70E7-488E-A6C1-227CD007304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96329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D4D43-7A51-4997-8263-B29323114D4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BCBA5-70E7-488E-A6C1-227CD007304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74785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D4D43-7A51-4997-8263-B29323114D4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BCBA5-70E7-488E-A6C1-227CD007304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56150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D4D43-7A51-4997-8263-B29323114D4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BCBA5-70E7-488E-A6C1-227CD007304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22679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D4D43-7A51-4997-8263-B29323114D4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BCBA5-70E7-488E-A6C1-227CD007304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4060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D4D43-7A51-4997-8263-B29323114D4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BCBA5-70E7-488E-A6C1-227CD007304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29571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D4D43-7A51-4997-8263-B29323114D4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BBCBA5-70E7-488E-A6C1-227CD007304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15843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C3FB1E-A186-447C-BEF1-75462180D6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25862A1-0197-4D76-9E90-5DB6D4B09A05}"/>
              </a:ext>
            </a:extLst>
          </p:cNvPr>
          <p:cNvSpPr txBox="1"/>
          <p:nvPr/>
        </p:nvSpPr>
        <p:spPr>
          <a:xfrm>
            <a:off x="0" y="6109859"/>
            <a:ext cx="19850100" cy="442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8142" spc="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38FF25-7383-4A2D-97F9-E7C2C227B221}"/>
              </a:ext>
            </a:extLst>
          </p:cNvPr>
          <p:cNvSpPr txBox="1"/>
          <p:nvPr/>
        </p:nvSpPr>
        <p:spPr>
          <a:xfrm>
            <a:off x="0" y="4655134"/>
            <a:ext cx="19850100" cy="2737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7190" spc="3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ECOMMERCE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19B8DF-3FA4-4C5C-9690-2B9757B9FBA9}"/>
              </a:ext>
            </a:extLst>
          </p:cNvPr>
          <p:cNvSpPr txBox="1"/>
          <p:nvPr/>
        </p:nvSpPr>
        <p:spPr>
          <a:xfrm>
            <a:off x="0" y="3872878"/>
            <a:ext cx="19847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9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amet, cu gubergren conclusionemque per, vis erat posse tractatos id.</a:t>
            </a:r>
          </a:p>
          <a:p>
            <a:pPr algn="ctr"/>
            <a:r>
              <a:rPr lang="en-PH" sz="3609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Aliquid interesset comprehensam ea eos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638EBB-4648-461A-956F-359207FD6E93}"/>
              </a:ext>
            </a:extLst>
          </p:cNvPr>
          <p:cNvSpPr txBox="1"/>
          <p:nvPr/>
        </p:nvSpPr>
        <p:spPr>
          <a:xfrm>
            <a:off x="0" y="982647"/>
            <a:ext cx="19850100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64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~NEW YORK TIMES BEST SELLING AUTHOR~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8E6C91-CFA6-49D0-B899-AA1B338DBC4E}"/>
              </a:ext>
            </a:extLst>
          </p:cNvPr>
          <p:cNvSpPr txBox="1"/>
          <p:nvPr/>
        </p:nvSpPr>
        <p:spPr>
          <a:xfrm>
            <a:off x="0" y="1476388"/>
            <a:ext cx="19847618" cy="1374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33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3343182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34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3</cp:revision>
  <dcterms:created xsi:type="dcterms:W3CDTF">2018-07-03T13:59:12Z</dcterms:created>
  <dcterms:modified xsi:type="dcterms:W3CDTF">2018-07-03T14:24:13Z</dcterms:modified>
</cp:coreProperties>
</file>