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9850100" cy="31646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9" d="100"/>
          <a:sy n="19" d="100"/>
        </p:scale>
        <p:origin x="1982" y="1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88758" y="5179238"/>
            <a:ext cx="16872585" cy="11017779"/>
          </a:xfrm>
        </p:spPr>
        <p:txBody>
          <a:bodyPr anchor="b"/>
          <a:lstStyle>
            <a:lvl1pPr algn="ctr"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81263" y="16621905"/>
            <a:ext cx="14887575" cy="7640652"/>
          </a:xfrm>
        </p:spPr>
        <p:txBody>
          <a:bodyPr/>
          <a:lstStyle>
            <a:lvl1pPr marL="0" indent="0" algn="ctr">
              <a:buNone/>
              <a:defRPr sz="5210"/>
            </a:lvl1pPr>
            <a:lvl2pPr marL="992490" indent="0" algn="ctr">
              <a:buNone/>
              <a:defRPr sz="4342"/>
            </a:lvl2pPr>
            <a:lvl3pPr marL="1984980" indent="0" algn="ctr">
              <a:buNone/>
              <a:defRPr sz="3907"/>
            </a:lvl3pPr>
            <a:lvl4pPr marL="2977469" indent="0" algn="ctr">
              <a:buNone/>
              <a:defRPr sz="3473"/>
            </a:lvl4pPr>
            <a:lvl5pPr marL="3969959" indent="0" algn="ctr">
              <a:buNone/>
              <a:defRPr sz="3473"/>
            </a:lvl5pPr>
            <a:lvl6pPr marL="4962449" indent="0" algn="ctr">
              <a:buNone/>
              <a:defRPr sz="3473"/>
            </a:lvl6pPr>
            <a:lvl7pPr marL="5954939" indent="0" algn="ctr">
              <a:buNone/>
              <a:defRPr sz="3473"/>
            </a:lvl7pPr>
            <a:lvl8pPr marL="6947428" indent="0" algn="ctr">
              <a:buNone/>
              <a:defRPr sz="3473"/>
            </a:lvl8pPr>
            <a:lvl9pPr marL="7939918" indent="0" algn="ctr">
              <a:buNone/>
              <a:defRPr sz="347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10FB4-737E-403F-A495-F110DE9F8F59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7673B-7E14-42E9-8073-DD8EE4216C22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710836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10FB4-737E-403F-A495-F110DE9F8F59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7673B-7E14-42E9-8073-DD8EE4216C22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862098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4205229" y="1684900"/>
            <a:ext cx="4280178" cy="268192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64696" y="1684900"/>
            <a:ext cx="12592407" cy="2681921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10FB4-737E-403F-A495-F110DE9F8F59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7673B-7E14-42E9-8073-DD8EE4216C22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728654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10FB4-737E-403F-A495-F110DE9F8F59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7673B-7E14-42E9-8073-DD8EE4216C22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7761205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4357" y="7889735"/>
            <a:ext cx="17120711" cy="13164193"/>
          </a:xfrm>
        </p:spPr>
        <p:txBody>
          <a:bodyPr anchor="b"/>
          <a:lstStyle>
            <a:lvl1pPr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54357" y="21178467"/>
            <a:ext cx="17120711" cy="6922738"/>
          </a:xfrm>
        </p:spPr>
        <p:txBody>
          <a:bodyPr/>
          <a:lstStyle>
            <a:lvl1pPr marL="0" indent="0">
              <a:buNone/>
              <a:defRPr sz="5210">
                <a:solidFill>
                  <a:schemeClr val="tx1"/>
                </a:solidFill>
              </a:defRPr>
            </a:lvl1pPr>
            <a:lvl2pPr marL="992490" indent="0">
              <a:buNone/>
              <a:defRPr sz="4342">
                <a:solidFill>
                  <a:schemeClr val="tx1">
                    <a:tint val="75000"/>
                  </a:schemeClr>
                </a:solidFill>
              </a:defRPr>
            </a:lvl2pPr>
            <a:lvl3pPr marL="1984980" indent="0">
              <a:buNone/>
              <a:defRPr sz="3907">
                <a:solidFill>
                  <a:schemeClr val="tx1">
                    <a:tint val="75000"/>
                  </a:schemeClr>
                </a:solidFill>
              </a:defRPr>
            </a:lvl3pPr>
            <a:lvl4pPr marL="297746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4pPr>
            <a:lvl5pPr marL="396995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5pPr>
            <a:lvl6pPr marL="496244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6pPr>
            <a:lvl7pPr marL="595493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7pPr>
            <a:lvl8pPr marL="694742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8pPr>
            <a:lvl9pPr marL="793991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10FB4-737E-403F-A495-F110DE9F8F59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7673B-7E14-42E9-8073-DD8EE4216C22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122946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64694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49113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10FB4-737E-403F-A495-F110DE9F8F59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7673B-7E14-42E9-8073-DD8EE4216C22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0762637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1684907"/>
            <a:ext cx="17120711" cy="6116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282" y="7757867"/>
            <a:ext cx="8397521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67282" y="11559877"/>
            <a:ext cx="8397521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049114" y="7757867"/>
            <a:ext cx="8438878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049114" y="11559877"/>
            <a:ext cx="8438878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10FB4-737E-403F-A495-F110DE9F8F59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7673B-7E14-42E9-8073-DD8EE4216C22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250739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10FB4-737E-403F-A495-F110DE9F8F59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7673B-7E14-42E9-8073-DD8EE4216C22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2372612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10FB4-737E-403F-A495-F110DE9F8F59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7673B-7E14-42E9-8073-DD8EE4216C22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700830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38878" y="4556562"/>
            <a:ext cx="10049113" cy="22489749"/>
          </a:xfrm>
        </p:spPr>
        <p:txBody>
          <a:bodyPr/>
          <a:lstStyle>
            <a:lvl1pPr>
              <a:defRPr sz="6947"/>
            </a:lvl1pPr>
            <a:lvl2pPr>
              <a:defRPr sz="6078"/>
            </a:lvl2pPr>
            <a:lvl3pPr>
              <a:defRPr sz="5210"/>
            </a:lvl3pPr>
            <a:lvl4pPr>
              <a:defRPr sz="4342"/>
            </a:lvl4pPr>
            <a:lvl5pPr>
              <a:defRPr sz="4342"/>
            </a:lvl5pPr>
            <a:lvl6pPr>
              <a:defRPr sz="4342"/>
            </a:lvl6pPr>
            <a:lvl7pPr>
              <a:defRPr sz="4342"/>
            </a:lvl7pPr>
            <a:lvl8pPr>
              <a:defRPr sz="4342"/>
            </a:lvl8pPr>
            <a:lvl9pPr>
              <a:defRPr sz="4342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10FB4-737E-403F-A495-F110DE9F8F59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7673B-7E14-42E9-8073-DD8EE4216C22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0672179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438878" y="4556562"/>
            <a:ext cx="10049113" cy="22489749"/>
          </a:xfrm>
        </p:spPr>
        <p:txBody>
          <a:bodyPr anchor="t"/>
          <a:lstStyle>
            <a:lvl1pPr marL="0" indent="0">
              <a:buNone/>
              <a:defRPr sz="6947"/>
            </a:lvl1pPr>
            <a:lvl2pPr marL="992490" indent="0">
              <a:buNone/>
              <a:defRPr sz="6078"/>
            </a:lvl2pPr>
            <a:lvl3pPr marL="1984980" indent="0">
              <a:buNone/>
              <a:defRPr sz="5210"/>
            </a:lvl3pPr>
            <a:lvl4pPr marL="2977469" indent="0">
              <a:buNone/>
              <a:defRPr sz="4342"/>
            </a:lvl4pPr>
            <a:lvl5pPr marL="3969959" indent="0">
              <a:buNone/>
              <a:defRPr sz="4342"/>
            </a:lvl5pPr>
            <a:lvl6pPr marL="4962449" indent="0">
              <a:buNone/>
              <a:defRPr sz="4342"/>
            </a:lvl6pPr>
            <a:lvl7pPr marL="5954939" indent="0">
              <a:buNone/>
              <a:defRPr sz="4342"/>
            </a:lvl7pPr>
            <a:lvl8pPr marL="6947428" indent="0">
              <a:buNone/>
              <a:defRPr sz="4342"/>
            </a:lvl8pPr>
            <a:lvl9pPr marL="7939918" indent="0">
              <a:buNone/>
              <a:defRPr sz="4342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10FB4-737E-403F-A495-F110DE9F8F59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7673B-7E14-42E9-8073-DD8EE4216C22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0467753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64695" y="1684907"/>
            <a:ext cx="17120711" cy="6116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4695" y="8424499"/>
            <a:ext cx="17120711" cy="20079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64694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B10FB4-737E-403F-A495-F110DE9F8F59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75346" y="29331914"/>
            <a:ext cx="6699409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4019133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B7673B-7E14-42E9-8073-DD8EE4216C22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678891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84980" rtl="0" eaLnBrk="1" latinLnBrk="0" hangingPunct="1">
        <a:lnSpc>
          <a:spcPct val="90000"/>
        </a:lnSpc>
        <a:spcBef>
          <a:spcPct val="0"/>
        </a:spcBef>
        <a:buNone/>
        <a:defRPr sz="955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96245" indent="-496245" algn="l" defTabSz="1984980" rtl="0" eaLnBrk="1" latinLnBrk="0" hangingPunct="1">
        <a:lnSpc>
          <a:spcPct val="90000"/>
        </a:lnSpc>
        <a:spcBef>
          <a:spcPts val="2171"/>
        </a:spcBef>
        <a:buFont typeface="Arial" panose="020B0604020202020204" pitchFamily="34" charset="0"/>
        <a:buChar char="•"/>
        <a:defRPr sz="6078" kern="1200">
          <a:solidFill>
            <a:schemeClr val="tx1"/>
          </a:solidFill>
          <a:latin typeface="+mn-lt"/>
          <a:ea typeface="+mn-ea"/>
          <a:cs typeface="+mn-cs"/>
        </a:defRPr>
      </a:lvl1pPr>
      <a:lvl2pPr marL="1488735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5210" kern="1200">
          <a:solidFill>
            <a:schemeClr val="tx1"/>
          </a:solidFill>
          <a:latin typeface="+mn-lt"/>
          <a:ea typeface="+mn-ea"/>
          <a:cs typeface="+mn-cs"/>
        </a:defRPr>
      </a:lvl2pPr>
      <a:lvl3pPr marL="248122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4342" kern="1200">
          <a:solidFill>
            <a:schemeClr val="tx1"/>
          </a:solidFill>
          <a:latin typeface="+mn-lt"/>
          <a:ea typeface="+mn-ea"/>
          <a:cs typeface="+mn-cs"/>
        </a:defRPr>
      </a:lvl3pPr>
      <a:lvl4pPr marL="347371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446620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545869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645118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744367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843616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1pPr>
      <a:lvl2pPr marL="99249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2pPr>
      <a:lvl3pPr marL="198498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3pPr>
      <a:lvl4pPr marL="297746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396995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496244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595493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694742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793991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879E64F-6D3E-4AD9-A009-CA81085F23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" y="1185"/>
            <a:ext cx="19847618" cy="316444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15F236B-EC09-4F18-8DCB-09A497991AA9}"/>
              </a:ext>
            </a:extLst>
          </p:cNvPr>
          <p:cNvSpPr txBox="1"/>
          <p:nvPr/>
        </p:nvSpPr>
        <p:spPr>
          <a:xfrm>
            <a:off x="0" y="4572000"/>
            <a:ext cx="19847618" cy="68725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44059" dirty="0">
                <a:solidFill>
                  <a:schemeClr val="bg1"/>
                </a:solidFill>
                <a:effectLst>
                  <a:outerShdw blurRad="50800" dist="114300" dir="2400000" algn="ctr" rotWithShape="0">
                    <a:schemeClr val="tx1">
                      <a:alpha val="38000"/>
                    </a:scheme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STORE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1FD42DF-A0F9-4030-8846-5DB64530A325}"/>
              </a:ext>
            </a:extLst>
          </p:cNvPr>
          <p:cNvSpPr txBox="1"/>
          <p:nvPr/>
        </p:nvSpPr>
        <p:spPr>
          <a:xfrm>
            <a:off x="303559" y="3574471"/>
            <a:ext cx="19847618" cy="2338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14595" dirty="0">
                <a:solidFill>
                  <a:schemeClr val="bg1"/>
                </a:solidFill>
                <a:effectLst>
                  <a:outerShdw blurRad="50800" dist="254000" dir="2400000" algn="ctr" rotWithShape="0">
                    <a:schemeClr val="tx1">
                      <a:alpha val="38000"/>
                    </a:scheme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YOUR E-COMMERCE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4A15AD1-BC83-4FC7-815B-ED50E833CBBC}"/>
              </a:ext>
            </a:extLst>
          </p:cNvPr>
          <p:cNvSpPr txBox="1"/>
          <p:nvPr/>
        </p:nvSpPr>
        <p:spPr>
          <a:xfrm>
            <a:off x="0" y="1870372"/>
            <a:ext cx="19850100" cy="13746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8333" spc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 NAME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14339C3-4536-4C0A-A9EE-9108681DB197}"/>
              </a:ext>
            </a:extLst>
          </p:cNvPr>
          <p:cNvSpPr txBox="1"/>
          <p:nvPr/>
        </p:nvSpPr>
        <p:spPr>
          <a:xfrm>
            <a:off x="0" y="1454734"/>
            <a:ext cx="19850100" cy="717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4064" spc="1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~NEW YORK TIMES BEST SELLING AUTHOR~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F747C11-6AB5-4617-8664-1133AB63829F}"/>
              </a:ext>
            </a:extLst>
          </p:cNvPr>
          <p:cNvSpPr txBox="1"/>
          <p:nvPr/>
        </p:nvSpPr>
        <p:spPr>
          <a:xfrm>
            <a:off x="552943" y="25699104"/>
            <a:ext cx="13744949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5400" i="1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Lorem  </a:t>
            </a:r>
            <a:r>
              <a:rPr lang="en-PH" sz="10000" i="1" dirty="0">
                <a:solidFill>
                  <a:srgbClr val="00FFCD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ipsum dolor </a:t>
            </a:r>
            <a:r>
              <a:rPr lang="en-PH" sz="10000" i="1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sit</a:t>
            </a:r>
          </a:p>
          <a:p>
            <a:r>
              <a:rPr lang="en-PH" sz="5400" i="1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Amet, cu gubergren per, vis</a:t>
            </a:r>
          </a:p>
          <a:p>
            <a:r>
              <a:rPr lang="en-PH" sz="5400" i="1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erat posse tractatos id.</a:t>
            </a:r>
          </a:p>
        </p:txBody>
      </p:sp>
    </p:spTree>
    <p:extLst>
      <p:ext uri="{BB962C8B-B14F-4D97-AF65-F5344CB8AC3E}">
        <p14:creationId xmlns:p14="http://schemas.microsoft.com/office/powerpoint/2010/main" val="34441262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</TotalTime>
  <Words>29</Words>
  <Application>Microsoft Office PowerPoint</Application>
  <PresentationFormat>Custom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Segoe UI Black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Pixa Build</dc:creator>
  <cp:lastModifiedBy>Pixa Build</cp:lastModifiedBy>
  <cp:revision>2</cp:revision>
  <dcterms:created xsi:type="dcterms:W3CDTF">2018-07-03T15:39:34Z</dcterms:created>
  <dcterms:modified xsi:type="dcterms:W3CDTF">2018-07-03T15:56:02Z</dcterms:modified>
</cp:coreProperties>
</file>