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3252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28721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6701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081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47040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2009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6485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30142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3524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83337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78908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D1023-C56F-445F-8396-3977690FA52C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075BE-2002-41E3-9417-30772882F60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9038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50A173-B150-4EB4-BD73-525C83B4E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79DEBD-6E87-4082-A883-C2B2794A3765}"/>
              </a:ext>
            </a:extLst>
          </p:cNvPr>
          <p:cNvSpPr txBox="1"/>
          <p:nvPr/>
        </p:nvSpPr>
        <p:spPr>
          <a:xfrm>
            <a:off x="-332509" y="12967856"/>
            <a:ext cx="1984761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100" dirty="0">
                <a:latin typeface="BadaBoom BB" panose="020B0603050302020204" pitchFamily="34" charset="0"/>
              </a:rPr>
              <a:t>YOUR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3120B9-1098-4253-B054-938F54B58949}"/>
              </a:ext>
            </a:extLst>
          </p:cNvPr>
          <p:cNvSpPr txBox="1"/>
          <p:nvPr/>
        </p:nvSpPr>
        <p:spPr>
          <a:xfrm>
            <a:off x="0" y="14153819"/>
            <a:ext cx="19847618" cy="5513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5230" dirty="0">
                <a:latin typeface="BadaBoom BB" panose="020B0603050302020204" pitchFamily="34" charset="0"/>
              </a:rPr>
              <a:t>ECOMMERCE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54C771-FEDE-40A5-87A4-915E12D6F132}"/>
              </a:ext>
            </a:extLst>
          </p:cNvPr>
          <p:cNvSpPr txBox="1"/>
          <p:nvPr/>
        </p:nvSpPr>
        <p:spPr>
          <a:xfrm>
            <a:off x="-1241" y="17805742"/>
            <a:ext cx="19847618" cy="5513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5230" dirty="0">
                <a:latin typeface="BadaBoom BB" panose="020B0603050302020204" pitchFamily="34" charset="0"/>
              </a:rPr>
              <a:t>STORE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2231A2-A880-4141-A09B-FFE0D65DB70B}"/>
              </a:ext>
            </a:extLst>
          </p:cNvPr>
          <p:cNvSpPr txBox="1"/>
          <p:nvPr/>
        </p:nvSpPr>
        <p:spPr>
          <a:xfrm>
            <a:off x="0" y="1122221"/>
            <a:ext cx="19846377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~NEW YORK TIMES BEST SELLING AUTHOR~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05C635-50AA-4D35-B323-4A44BEB76061}"/>
              </a:ext>
            </a:extLst>
          </p:cNvPr>
          <p:cNvSpPr txBox="1"/>
          <p:nvPr/>
        </p:nvSpPr>
        <p:spPr>
          <a:xfrm>
            <a:off x="0" y="1839982"/>
            <a:ext cx="19846377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59E5E6-7074-4FA2-A665-484CFB888223}"/>
              </a:ext>
            </a:extLst>
          </p:cNvPr>
          <p:cNvSpPr txBox="1"/>
          <p:nvPr/>
        </p:nvSpPr>
        <p:spPr>
          <a:xfrm>
            <a:off x="-1241" y="3879675"/>
            <a:ext cx="19851341" cy="1840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681" dirty="0">
                <a:solidFill>
                  <a:schemeClr val="bg1"/>
                </a:solidFill>
                <a:latin typeface="BadaBoom BB" panose="020B0603050302020204" pitchFamily="34" charset="0"/>
              </a:rPr>
              <a:t>LOREM IPSUM DOLOR SIT AMET, CU GUBERGREN CONCLUSIONEMQUE PER, VIS ERAT</a:t>
            </a:r>
          </a:p>
          <a:p>
            <a:pPr algn="ctr"/>
            <a:r>
              <a:rPr lang="en-PH" sz="5681" dirty="0">
                <a:solidFill>
                  <a:schemeClr val="bg1"/>
                </a:solidFill>
                <a:latin typeface="BadaBoom BB" panose="020B0603050302020204" pitchFamily="34" charset="0"/>
              </a:rPr>
              <a:t>POSSE TRACTATOS ID. ALIQUID INTERESSET</a:t>
            </a:r>
          </a:p>
        </p:txBody>
      </p:sp>
    </p:spTree>
    <p:extLst>
      <p:ext uri="{BB962C8B-B14F-4D97-AF65-F5344CB8AC3E}">
        <p14:creationId xmlns:p14="http://schemas.microsoft.com/office/powerpoint/2010/main" val="3860428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24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BadaBoom BB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2018-07-03T14:33:01Z</dcterms:created>
  <dcterms:modified xsi:type="dcterms:W3CDTF">2018-07-03T14:39:52Z</dcterms:modified>
</cp:coreProperties>
</file>