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5926"/>
    <a:srgbClr val="D5B091"/>
    <a:srgbClr val="355B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26C03-29C3-4996-80CE-C344D741BDE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3043E-EDB9-4392-8243-A68B87C331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68412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26C03-29C3-4996-80CE-C344D741BDE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3043E-EDB9-4392-8243-A68B87C331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79111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26C03-29C3-4996-80CE-C344D741BDE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3043E-EDB9-4392-8243-A68B87C331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35807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26C03-29C3-4996-80CE-C344D741BDE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3043E-EDB9-4392-8243-A68B87C331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83637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26C03-29C3-4996-80CE-C344D741BDE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3043E-EDB9-4392-8243-A68B87C331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53862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26C03-29C3-4996-80CE-C344D741BDE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3043E-EDB9-4392-8243-A68B87C331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16912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26C03-29C3-4996-80CE-C344D741BDE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3043E-EDB9-4392-8243-A68B87C331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50511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26C03-29C3-4996-80CE-C344D741BDE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3043E-EDB9-4392-8243-A68B87C331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17611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26C03-29C3-4996-80CE-C344D741BDE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3043E-EDB9-4392-8243-A68B87C331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48544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26C03-29C3-4996-80CE-C344D741BDE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3043E-EDB9-4392-8243-A68B87C331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05512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26C03-29C3-4996-80CE-C344D741BDE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3043E-EDB9-4392-8243-A68B87C331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83101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26C03-29C3-4996-80CE-C344D741BDE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3043E-EDB9-4392-8243-A68B87C331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5155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2D6ABEE-D0B0-45B6-9F79-DC14FAD2AE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693889-5C83-411E-B140-7D34834CD75D}"/>
              </a:ext>
            </a:extLst>
          </p:cNvPr>
          <p:cNvSpPr txBox="1"/>
          <p:nvPr/>
        </p:nvSpPr>
        <p:spPr>
          <a:xfrm>
            <a:off x="0" y="997532"/>
            <a:ext cx="19850100" cy="717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64" spc="700" dirty="0">
                <a:solidFill>
                  <a:srgbClr val="355B7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~NEW YORK TIMES BEST SELLING AUTHOR~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2BE001-2B64-498B-8E68-CC24C75A3D2D}"/>
              </a:ext>
            </a:extLst>
          </p:cNvPr>
          <p:cNvSpPr txBox="1"/>
          <p:nvPr/>
        </p:nvSpPr>
        <p:spPr>
          <a:xfrm>
            <a:off x="152400" y="1520137"/>
            <a:ext cx="19850100" cy="1374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333" spc="1500" dirty="0">
                <a:solidFill>
                  <a:srgbClr val="E759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9A0B4B-E300-4D1F-A7C8-4DD1167A263D}"/>
              </a:ext>
            </a:extLst>
          </p:cNvPr>
          <p:cNvSpPr txBox="1"/>
          <p:nvPr/>
        </p:nvSpPr>
        <p:spPr>
          <a:xfrm>
            <a:off x="0" y="3740731"/>
            <a:ext cx="19850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4400" dirty="0">
                <a:solidFill>
                  <a:srgbClr val="355B7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</a:t>
            </a:r>
            <a:r>
              <a:rPr lang="en-PH" sz="14400" dirty="0">
                <a:solidFill>
                  <a:srgbClr val="E759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ECOMMERCE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9A7C97-8855-4441-8538-E3E120BC073B}"/>
              </a:ext>
            </a:extLst>
          </p:cNvPr>
          <p:cNvSpPr txBox="1"/>
          <p:nvPr/>
        </p:nvSpPr>
        <p:spPr>
          <a:xfrm>
            <a:off x="0" y="4322620"/>
            <a:ext cx="198501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4000" dirty="0">
                <a:solidFill>
                  <a:srgbClr val="D5B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C6BE07-4B0D-4BED-8C9A-35E7886A5B56}"/>
              </a:ext>
            </a:extLst>
          </p:cNvPr>
          <p:cNvSpPr txBox="1"/>
          <p:nvPr/>
        </p:nvSpPr>
        <p:spPr>
          <a:xfrm>
            <a:off x="152400" y="10266221"/>
            <a:ext cx="19091564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amet, te porro lucilius vel, has ad nobis soluta</a:t>
            </a:r>
          </a:p>
        </p:txBody>
      </p:sp>
    </p:spTree>
    <p:extLst>
      <p:ext uri="{BB962C8B-B14F-4D97-AF65-F5344CB8AC3E}">
        <p14:creationId xmlns:p14="http://schemas.microsoft.com/office/powerpoint/2010/main" val="1298214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28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2</cp:revision>
  <dcterms:created xsi:type="dcterms:W3CDTF">2018-07-04T13:47:15Z</dcterms:created>
  <dcterms:modified xsi:type="dcterms:W3CDTF">2018-07-04T13:56:33Z</dcterms:modified>
</cp:coreProperties>
</file>