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7619"/>
    <a:srgbClr val="8EA22A"/>
    <a:srgbClr val="BD332C"/>
    <a:srgbClr val="BC095E"/>
    <a:srgbClr val="E24C77"/>
    <a:srgbClr val="DF3968"/>
    <a:srgbClr val="E7678C"/>
    <a:srgbClr val="C21F4F"/>
    <a:srgbClr val="EE262D"/>
    <a:srgbClr val="F7F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4DDCFCE-51A7-41BA-87CC-1B284F799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-1241" y="3205014"/>
            <a:ext cx="19850100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300" b="1" dirty="0">
                <a:ln w="25400">
                  <a:solidFill>
                    <a:schemeClr val="bg1"/>
                  </a:solidFill>
                </a:ln>
                <a:solidFill>
                  <a:srgbClr val="EE262D"/>
                </a:solidFill>
                <a:latin typeface="Aguafina Script" panose="02000506000000020004" pitchFamily="2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-1241" y="5043979"/>
            <a:ext cx="198501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800" b="1" dirty="0">
                <a:ln w="50800">
                  <a:noFill/>
                </a:ln>
                <a:gradFill>
                  <a:gsLst>
                    <a:gs pos="11000">
                      <a:srgbClr val="E24C77"/>
                    </a:gs>
                    <a:gs pos="91000">
                      <a:srgbClr val="C21F4F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2482" y="28052692"/>
            <a:ext cx="1984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spc="300" dirty="0"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HOW TO </a:t>
            </a:r>
            <a:r>
              <a:rPr lang="en-GB" sz="6000" spc="300" dirty="0">
                <a:solidFill>
                  <a:srgbClr val="BC095E"/>
                </a:solidFill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LEVERAGE</a:t>
            </a:r>
            <a:r>
              <a:rPr lang="en-GB" sz="6000" spc="300" dirty="0"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 THE POWER OF </a:t>
            </a:r>
            <a:r>
              <a:rPr lang="en-GB" sz="6000" spc="300" dirty="0">
                <a:solidFill>
                  <a:srgbClr val="BD332C"/>
                </a:solidFill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THE INTERNET</a:t>
            </a:r>
            <a:r>
              <a:rPr lang="en-GB" sz="6000" spc="300" dirty="0"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GB" sz="6000" spc="300" dirty="0"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TO </a:t>
            </a:r>
            <a:r>
              <a:rPr lang="en-GB" sz="6000" spc="300" dirty="0">
                <a:solidFill>
                  <a:srgbClr val="8EA22A"/>
                </a:solidFill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CREATE AND SELL </a:t>
            </a:r>
            <a:r>
              <a:rPr lang="en-GB" sz="6000" spc="300" dirty="0"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YOUR OWN </a:t>
            </a:r>
            <a:r>
              <a:rPr lang="en-GB" sz="6000" spc="300" dirty="0">
                <a:solidFill>
                  <a:srgbClr val="C47619"/>
                </a:solidFill>
                <a:latin typeface="Poplar Std" panose="00000800000000000000" pitchFamily="50" charset="0"/>
                <a:ea typeface="Verdana" panose="020B0604030504040204" pitchFamily="34" charset="0"/>
                <a:cs typeface="Times New Roman" panose="02020603050405020304" pitchFamily="18" charset="0"/>
              </a:rPr>
              <a:t>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Aguafina Script</vt:lpstr>
      <vt:lpstr>Arial</vt:lpstr>
      <vt:lpstr>Calibri</vt:lpstr>
      <vt:lpstr>Calibri Light</vt:lpstr>
      <vt:lpstr>Impact</vt:lpstr>
      <vt:lpstr>Poplar Std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7</cp:revision>
  <dcterms:created xsi:type="dcterms:W3CDTF">2018-09-11T13:47:49Z</dcterms:created>
  <dcterms:modified xsi:type="dcterms:W3CDTF">2018-09-11T14:36:20Z</dcterms:modified>
</cp:coreProperties>
</file>