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B102"/>
    <a:srgbClr val="2C2C37"/>
    <a:srgbClr val="F9CA3D"/>
    <a:srgbClr val="E21A56"/>
    <a:srgbClr val="872881"/>
    <a:srgbClr val="634600"/>
    <a:srgbClr val="FFC22D"/>
    <a:srgbClr val="FEAD00"/>
    <a:srgbClr val="00B28C"/>
    <a:srgbClr val="0098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5BAE1278-BEC2-4516-B0AE-C2750C3A8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1530672" y="1987154"/>
            <a:ext cx="5985475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100" dirty="0">
                <a:ln w="12700">
                  <a:noFill/>
                </a:ln>
                <a:latin typeface="Impact" panose="020B0806030902050204" pitchFamily="34" charset="0"/>
              </a:rPr>
              <a:t>YOUR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1501175" y="7373013"/>
            <a:ext cx="1985010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300" dirty="0">
                <a:ln w="50800">
                  <a:noFill/>
                </a:ln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1530672" y="11034132"/>
            <a:ext cx="167887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How to Leverage the Power of the </a:t>
            </a:r>
          </a:p>
          <a:p>
            <a:r>
              <a:rPr lang="en-GB" sz="7200" dirty="0"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Internet to Create and Sell Your Own </a:t>
            </a:r>
          </a:p>
          <a:p>
            <a:r>
              <a:rPr lang="en-GB" sz="7200" dirty="0"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Physical Products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41959C-9343-47EE-8A29-2564BC0C31BA}"/>
              </a:ext>
            </a:extLst>
          </p:cNvPr>
          <p:cNvSpPr txBox="1"/>
          <p:nvPr/>
        </p:nvSpPr>
        <p:spPr>
          <a:xfrm>
            <a:off x="1501175" y="3451575"/>
            <a:ext cx="9992121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900" dirty="0">
                <a:ln w="12700">
                  <a:noFill/>
                </a:ln>
                <a:solidFill>
                  <a:srgbClr val="75B102"/>
                </a:solidFill>
                <a:latin typeface="Impact" panose="020B0806030902050204" pitchFamily="34" charset="0"/>
              </a:rPr>
              <a:t>FIRST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19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12</cp:revision>
  <dcterms:created xsi:type="dcterms:W3CDTF">2018-09-11T13:47:49Z</dcterms:created>
  <dcterms:modified xsi:type="dcterms:W3CDTF">2018-09-11T15:17:22Z</dcterms:modified>
</cp:coreProperties>
</file>