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9850100" cy="3164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CA3D"/>
    <a:srgbClr val="E21A56"/>
    <a:srgbClr val="872881"/>
    <a:srgbClr val="634600"/>
    <a:srgbClr val="2C2C37"/>
    <a:srgbClr val="FFC22D"/>
    <a:srgbClr val="FEAD00"/>
    <a:srgbClr val="00B28C"/>
    <a:srgbClr val="0098BF"/>
    <a:srgbClr val="C476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10" d="100"/>
          <a:sy n="10" d="100"/>
        </p:scale>
        <p:origin x="2106" y="6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88758" y="5179497"/>
            <a:ext cx="16872585" cy="11018332"/>
          </a:xfrm>
        </p:spPr>
        <p:txBody>
          <a:bodyPr anchor="b"/>
          <a:lstStyle>
            <a:lvl1pPr algn="ctr"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81263" y="16622738"/>
            <a:ext cx="14887575" cy="7641035"/>
          </a:xfrm>
        </p:spPr>
        <p:txBody>
          <a:bodyPr/>
          <a:lstStyle>
            <a:lvl1pPr marL="0" indent="0" algn="ctr">
              <a:buNone/>
              <a:defRPr sz="5210"/>
            </a:lvl1pPr>
            <a:lvl2pPr marL="992490" indent="0" algn="ctr">
              <a:buNone/>
              <a:defRPr sz="4342"/>
            </a:lvl2pPr>
            <a:lvl3pPr marL="1984980" indent="0" algn="ctr">
              <a:buNone/>
              <a:defRPr sz="3907"/>
            </a:lvl3pPr>
            <a:lvl4pPr marL="2977469" indent="0" algn="ctr">
              <a:buNone/>
              <a:defRPr sz="3473"/>
            </a:lvl4pPr>
            <a:lvl5pPr marL="3969959" indent="0" algn="ctr">
              <a:buNone/>
              <a:defRPr sz="3473"/>
            </a:lvl5pPr>
            <a:lvl6pPr marL="4962449" indent="0" algn="ctr">
              <a:buNone/>
              <a:defRPr sz="3473"/>
            </a:lvl6pPr>
            <a:lvl7pPr marL="5954939" indent="0" algn="ctr">
              <a:buNone/>
              <a:defRPr sz="3473"/>
            </a:lvl7pPr>
            <a:lvl8pPr marL="6947428" indent="0" algn="ctr">
              <a:buNone/>
              <a:defRPr sz="3473"/>
            </a:lvl8pPr>
            <a:lvl9pPr marL="7939918" indent="0" algn="ctr">
              <a:buNone/>
              <a:defRPr sz="347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BC8FC-071D-4621-B3ED-B534E41EB222}" type="datetimeFigureOut">
              <a:rPr lang="en-GB" smtClean="0"/>
              <a:t>11/09/2018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E3151-FDA0-4544-8481-AF410305BED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06190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BC8FC-071D-4621-B3ED-B534E41EB222}" type="datetimeFigureOut">
              <a:rPr lang="en-GB" smtClean="0"/>
              <a:t>11/09/2018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E3151-FDA0-4544-8481-AF410305BED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022202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4205229" y="1684984"/>
            <a:ext cx="4280178" cy="2682055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64696" y="1684984"/>
            <a:ext cx="12592407" cy="26820556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BC8FC-071D-4621-B3ED-B534E41EB222}" type="datetimeFigureOut">
              <a:rPr lang="en-GB" smtClean="0"/>
              <a:t>11/09/2018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E3151-FDA0-4544-8481-AF410305BED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17081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BC8FC-071D-4621-B3ED-B534E41EB222}" type="datetimeFigureOut">
              <a:rPr lang="en-GB" smtClean="0"/>
              <a:t>11/09/2018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E3151-FDA0-4544-8481-AF410305BED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61492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54357" y="7890131"/>
            <a:ext cx="17120711" cy="13164853"/>
          </a:xfrm>
        </p:spPr>
        <p:txBody>
          <a:bodyPr anchor="b"/>
          <a:lstStyle>
            <a:lvl1pPr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54357" y="21179529"/>
            <a:ext cx="17120711" cy="6923085"/>
          </a:xfrm>
        </p:spPr>
        <p:txBody>
          <a:bodyPr/>
          <a:lstStyle>
            <a:lvl1pPr marL="0" indent="0">
              <a:buNone/>
              <a:defRPr sz="5210">
                <a:solidFill>
                  <a:schemeClr val="tx1"/>
                </a:solidFill>
              </a:defRPr>
            </a:lvl1pPr>
            <a:lvl2pPr marL="992490" indent="0">
              <a:buNone/>
              <a:defRPr sz="4342">
                <a:solidFill>
                  <a:schemeClr val="tx1">
                    <a:tint val="75000"/>
                  </a:schemeClr>
                </a:solidFill>
              </a:defRPr>
            </a:lvl2pPr>
            <a:lvl3pPr marL="1984980" indent="0">
              <a:buNone/>
              <a:defRPr sz="3907">
                <a:solidFill>
                  <a:schemeClr val="tx1">
                    <a:tint val="75000"/>
                  </a:schemeClr>
                </a:solidFill>
              </a:defRPr>
            </a:lvl3pPr>
            <a:lvl4pPr marL="297746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4pPr>
            <a:lvl5pPr marL="396995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5pPr>
            <a:lvl6pPr marL="496244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6pPr>
            <a:lvl7pPr marL="595493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7pPr>
            <a:lvl8pPr marL="694742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8pPr>
            <a:lvl9pPr marL="793991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BC8FC-071D-4621-B3ED-B534E41EB222}" type="datetimeFigureOut">
              <a:rPr lang="en-GB" smtClean="0"/>
              <a:t>11/09/2018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E3151-FDA0-4544-8481-AF410305BED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02196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64694" y="8424921"/>
            <a:ext cx="8436293" cy="2008061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49113" y="8424921"/>
            <a:ext cx="8436293" cy="2008061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BC8FC-071D-4621-B3ED-B534E41EB222}" type="datetimeFigureOut">
              <a:rPr lang="en-GB" smtClean="0"/>
              <a:t>11/09/2018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E3151-FDA0-4544-8481-AF410305BED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964544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1684991"/>
            <a:ext cx="17120711" cy="611722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282" y="7758256"/>
            <a:ext cx="8397521" cy="380220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67282" y="11560457"/>
            <a:ext cx="8397521" cy="1700369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049114" y="7758256"/>
            <a:ext cx="8438878" cy="380220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049114" y="11560457"/>
            <a:ext cx="8438878" cy="1700369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BC8FC-071D-4621-B3ED-B534E41EB222}" type="datetimeFigureOut">
              <a:rPr lang="en-GB" smtClean="0"/>
              <a:t>11/09/2018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E3151-FDA0-4544-8481-AF410305BED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18718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BC8FC-071D-4621-B3ED-B534E41EB222}" type="datetimeFigureOut">
              <a:rPr lang="en-GB" smtClean="0"/>
              <a:t>11/09/2018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E3151-FDA0-4544-8481-AF410305BED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25997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BC8FC-071D-4621-B3ED-B534E41EB222}" type="datetimeFigureOut">
              <a:rPr lang="en-GB" smtClean="0"/>
              <a:t>11/09/2018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E3151-FDA0-4544-8481-AF410305BED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44540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893"/>
            <a:ext cx="6402174" cy="7384627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38878" y="4556790"/>
            <a:ext cx="10049113" cy="22490877"/>
          </a:xfrm>
        </p:spPr>
        <p:txBody>
          <a:bodyPr/>
          <a:lstStyle>
            <a:lvl1pPr>
              <a:defRPr sz="6947"/>
            </a:lvl1pPr>
            <a:lvl2pPr>
              <a:defRPr sz="6078"/>
            </a:lvl2pPr>
            <a:lvl3pPr>
              <a:defRPr sz="5210"/>
            </a:lvl3pPr>
            <a:lvl4pPr>
              <a:defRPr sz="4342"/>
            </a:lvl4pPr>
            <a:lvl5pPr>
              <a:defRPr sz="4342"/>
            </a:lvl5pPr>
            <a:lvl6pPr>
              <a:defRPr sz="4342"/>
            </a:lvl6pPr>
            <a:lvl7pPr>
              <a:defRPr sz="4342"/>
            </a:lvl7pPr>
            <a:lvl8pPr>
              <a:defRPr sz="4342"/>
            </a:lvl8pPr>
            <a:lvl9pPr>
              <a:defRPr sz="4342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520"/>
            <a:ext cx="6402174" cy="17589773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BC8FC-071D-4621-B3ED-B534E41EB222}" type="datetimeFigureOut">
              <a:rPr lang="en-GB" smtClean="0"/>
              <a:t>11/09/2018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E3151-FDA0-4544-8481-AF410305BED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77421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893"/>
            <a:ext cx="6402174" cy="7384627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438878" y="4556790"/>
            <a:ext cx="10049113" cy="22490877"/>
          </a:xfrm>
        </p:spPr>
        <p:txBody>
          <a:bodyPr anchor="t"/>
          <a:lstStyle>
            <a:lvl1pPr marL="0" indent="0">
              <a:buNone/>
              <a:defRPr sz="6947"/>
            </a:lvl1pPr>
            <a:lvl2pPr marL="992490" indent="0">
              <a:buNone/>
              <a:defRPr sz="6078"/>
            </a:lvl2pPr>
            <a:lvl3pPr marL="1984980" indent="0">
              <a:buNone/>
              <a:defRPr sz="5210"/>
            </a:lvl3pPr>
            <a:lvl4pPr marL="2977469" indent="0">
              <a:buNone/>
              <a:defRPr sz="4342"/>
            </a:lvl4pPr>
            <a:lvl5pPr marL="3969959" indent="0">
              <a:buNone/>
              <a:defRPr sz="4342"/>
            </a:lvl5pPr>
            <a:lvl6pPr marL="4962449" indent="0">
              <a:buNone/>
              <a:defRPr sz="4342"/>
            </a:lvl6pPr>
            <a:lvl7pPr marL="5954939" indent="0">
              <a:buNone/>
              <a:defRPr sz="4342"/>
            </a:lvl7pPr>
            <a:lvl8pPr marL="6947428" indent="0">
              <a:buNone/>
              <a:defRPr sz="4342"/>
            </a:lvl8pPr>
            <a:lvl9pPr marL="7939918" indent="0">
              <a:buNone/>
              <a:defRPr sz="4342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520"/>
            <a:ext cx="6402174" cy="17589773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BC8FC-071D-4621-B3ED-B534E41EB222}" type="datetimeFigureOut">
              <a:rPr lang="en-GB" smtClean="0"/>
              <a:t>11/09/2018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E3151-FDA0-4544-8481-AF410305BED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6941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64695" y="1684991"/>
            <a:ext cx="17120711" cy="61172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4695" y="8424921"/>
            <a:ext cx="17120711" cy="200806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64694" y="29333385"/>
            <a:ext cx="4466273" cy="16849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6BC8FC-071D-4621-B3ED-B534E41EB222}" type="datetimeFigureOut">
              <a:rPr lang="en-GB" smtClean="0"/>
              <a:t>11/09/2018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75346" y="29333385"/>
            <a:ext cx="6699409" cy="16849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4019133" y="29333385"/>
            <a:ext cx="4466273" cy="16849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BE3151-FDA0-4544-8481-AF410305BED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03829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984980" rtl="0" eaLnBrk="1" latinLnBrk="0" hangingPunct="1">
        <a:lnSpc>
          <a:spcPct val="90000"/>
        </a:lnSpc>
        <a:spcBef>
          <a:spcPct val="0"/>
        </a:spcBef>
        <a:buNone/>
        <a:defRPr sz="955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96245" indent="-496245" algn="l" defTabSz="1984980" rtl="0" eaLnBrk="1" latinLnBrk="0" hangingPunct="1">
        <a:lnSpc>
          <a:spcPct val="90000"/>
        </a:lnSpc>
        <a:spcBef>
          <a:spcPts val="2171"/>
        </a:spcBef>
        <a:buFont typeface="Arial" panose="020B0604020202020204" pitchFamily="34" charset="0"/>
        <a:buChar char="•"/>
        <a:defRPr sz="6078" kern="1200">
          <a:solidFill>
            <a:schemeClr val="tx1"/>
          </a:solidFill>
          <a:latin typeface="+mn-lt"/>
          <a:ea typeface="+mn-ea"/>
          <a:cs typeface="+mn-cs"/>
        </a:defRPr>
      </a:lvl1pPr>
      <a:lvl2pPr marL="1488735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5210" kern="1200">
          <a:solidFill>
            <a:schemeClr val="tx1"/>
          </a:solidFill>
          <a:latin typeface="+mn-lt"/>
          <a:ea typeface="+mn-ea"/>
          <a:cs typeface="+mn-cs"/>
        </a:defRPr>
      </a:lvl2pPr>
      <a:lvl3pPr marL="248122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4342" kern="1200">
          <a:solidFill>
            <a:schemeClr val="tx1"/>
          </a:solidFill>
          <a:latin typeface="+mn-lt"/>
          <a:ea typeface="+mn-ea"/>
          <a:cs typeface="+mn-cs"/>
        </a:defRPr>
      </a:lvl3pPr>
      <a:lvl4pPr marL="347371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446620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545869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645118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744367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843616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1pPr>
      <a:lvl2pPr marL="99249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2pPr>
      <a:lvl3pPr marL="198498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3pPr>
      <a:lvl4pPr marL="297746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396995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496244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595493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694742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793991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5A775AD8-E786-4BB6-A1CD-D5DA141023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" y="1978"/>
            <a:ext cx="19847618" cy="3164444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8B2165D-CCF3-4287-AE2D-8E2A7A546774}"/>
              </a:ext>
            </a:extLst>
          </p:cNvPr>
          <p:cNvSpPr txBox="1"/>
          <p:nvPr/>
        </p:nvSpPr>
        <p:spPr>
          <a:xfrm>
            <a:off x="3939575" y="12251751"/>
            <a:ext cx="11968468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8400" dirty="0">
                <a:ln w="12700">
                  <a:noFill/>
                </a:ln>
                <a:solidFill>
                  <a:srgbClr val="872881"/>
                </a:solidFill>
                <a:latin typeface="Impact" panose="020B0806030902050204" pitchFamily="34" charset="0"/>
              </a:rPr>
              <a:t>YOUR FIRST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1DF121F-5513-46BB-A495-62D46949D53F}"/>
              </a:ext>
            </a:extLst>
          </p:cNvPr>
          <p:cNvSpPr txBox="1"/>
          <p:nvPr/>
        </p:nvSpPr>
        <p:spPr>
          <a:xfrm>
            <a:off x="-1241" y="15175628"/>
            <a:ext cx="1985010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0" dirty="0">
                <a:ln w="50800">
                  <a:noFill/>
                </a:ln>
                <a:solidFill>
                  <a:srgbClr val="E21A56"/>
                </a:solidFill>
                <a:latin typeface="Impact" panose="020B0806030902050204" pitchFamily="34" charset="0"/>
              </a:rPr>
              <a:t>PRODUCT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1A84D89-9A30-4692-849B-D865E4B23D9D}"/>
              </a:ext>
            </a:extLst>
          </p:cNvPr>
          <p:cNvSpPr txBox="1"/>
          <p:nvPr/>
        </p:nvSpPr>
        <p:spPr>
          <a:xfrm rot="21371492">
            <a:off x="-2608066" y="23409619"/>
            <a:ext cx="2506374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500" i="1" dirty="0">
                <a:solidFill>
                  <a:srgbClr val="F9CA3D"/>
                </a:solidFill>
                <a:latin typeface="Impact" panose="020B080603090205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How to Leverage the Power of the Internet to </a:t>
            </a:r>
          </a:p>
          <a:p>
            <a:pPr algn="ctr"/>
            <a:r>
              <a:rPr lang="en-GB" sz="7500" i="1" dirty="0">
                <a:solidFill>
                  <a:srgbClr val="F9CA3D"/>
                </a:solidFill>
                <a:latin typeface="Impact" panose="020B080603090205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Create and Sell Your Own Physical Products</a:t>
            </a:r>
          </a:p>
        </p:txBody>
      </p:sp>
    </p:spTree>
    <p:extLst>
      <p:ext uri="{BB962C8B-B14F-4D97-AF65-F5344CB8AC3E}">
        <p14:creationId xmlns:p14="http://schemas.microsoft.com/office/powerpoint/2010/main" val="31153370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86</TotalTime>
  <Words>19</Words>
  <Application>Microsoft Office PowerPoint</Application>
  <PresentationFormat>Custom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Impact</vt:lpstr>
      <vt:lpstr>Times New Roman</vt:lpstr>
      <vt:lpstr>Verdana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GL2N</dc:creator>
  <cp:lastModifiedBy>GL2N</cp:lastModifiedBy>
  <cp:revision>11</cp:revision>
  <dcterms:created xsi:type="dcterms:W3CDTF">2018-09-11T13:47:49Z</dcterms:created>
  <dcterms:modified xsi:type="dcterms:W3CDTF">2018-09-11T15:13:55Z</dcterms:modified>
</cp:coreProperties>
</file>